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diagrams/data4.xml" ContentType="application/vnd.openxmlformats-officedocument.drawingml.diagramData+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theme/theme2.xml" ContentType="application/vnd.openxmlformats-officedocument.theme+xml"/>
  <Override PartName="/ppt/diagrams/drawing1.xml" ContentType="application/vnd.ms-office.drawingml.diagramDrawing+xml"/>
  <Override PartName="/ppt/theme/theme1.xml" ContentType="application/vnd.openxmlformats-officedocument.them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notesMasters/notesMaster1.xml" ContentType="application/vnd.openxmlformats-officedocument.presentationml.notesMaster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drawing4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75" r:id="rId3"/>
    <p:sldId id="277" r:id="rId4"/>
    <p:sldId id="278" r:id="rId5"/>
    <p:sldId id="279" r:id="rId6"/>
    <p:sldId id="276" r:id="rId7"/>
  </p:sldIdLst>
  <p:sldSz cx="9144000" cy="6858000" type="screen4x3"/>
  <p:notesSz cx="7104063" cy="102346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35" autoAdjust="0"/>
  </p:normalViewPr>
  <p:slideViewPr>
    <p:cSldViewPr>
      <p:cViewPr>
        <p:scale>
          <a:sx n="66" d="100"/>
          <a:sy n="66" d="100"/>
        </p:scale>
        <p:origin x="-149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D6D29C-865C-4D05-A5E3-8D1BFFB9E6C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BD019D43-2F95-4C1A-9BC7-897119BD05D7}">
      <dgm:prSet phldrT="[Text]" custT="1"/>
      <dgm:spPr/>
      <dgm:t>
        <a:bodyPr/>
        <a:lstStyle/>
        <a:p>
          <a:r>
            <a:rPr lang="sk-SK" sz="2400" dirty="0" smtClean="0">
              <a:solidFill>
                <a:schemeClr val="tx2">
                  <a:lumMod val="50000"/>
                </a:schemeClr>
              </a:solidFill>
            </a:rPr>
            <a:t>Potrebujeme nové nemocnice</a:t>
          </a:r>
          <a:endParaRPr lang="sk-SK" sz="2400" dirty="0">
            <a:solidFill>
              <a:schemeClr val="tx2">
                <a:lumMod val="50000"/>
              </a:schemeClr>
            </a:solidFill>
          </a:endParaRPr>
        </a:p>
      </dgm:t>
    </dgm:pt>
    <dgm:pt modelId="{202CA70D-12C3-4022-98BB-935C4EEDD1DE}" type="parTrans" cxnId="{D069C900-0992-46BB-83BF-89E521D4D525}">
      <dgm:prSet/>
      <dgm:spPr/>
      <dgm:t>
        <a:bodyPr/>
        <a:lstStyle/>
        <a:p>
          <a:endParaRPr lang="sk-SK"/>
        </a:p>
      </dgm:t>
    </dgm:pt>
    <dgm:pt modelId="{54AEA6D3-7CB6-46D8-8B17-C0C4768927E3}" type="sibTrans" cxnId="{D069C900-0992-46BB-83BF-89E521D4D525}">
      <dgm:prSet/>
      <dgm:spPr/>
      <dgm:t>
        <a:bodyPr/>
        <a:lstStyle/>
        <a:p>
          <a:endParaRPr lang="sk-SK"/>
        </a:p>
      </dgm:t>
    </dgm:pt>
    <dgm:pt modelId="{60CD1734-4988-455B-A5A2-36311ED2B763}">
      <dgm:prSet custT="1"/>
      <dgm:spPr/>
      <dgm:t>
        <a:bodyPr/>
        <a:lstStyle/>
        <a:p>
          <a:r>
            <a:rPr lang="sk-SK" sz="2400" dirty="0" smtClean="0">
              <a:solidFill>
                <a:schemeClr val="tx2">
                  <a:lumMod val="50000"/>
                </a:schemeClr>
              </a:solidFill>
            </a:rPr>
            <a:t>Nie je realistické očakávať v krátkodobom ani strednodobom horizonte dodatočné prostriedky zo štátneho rozpočtu</a:t>
          </a:r>
          <a:endParaRPr lang="sk-SK" sz="2400" dirty="0">
            <a:solidFill>
              <a:schemeClr val="tx2">
                <a:lumMod val="50000"/>
              </a:schemeClr>
            </a:solidFill>
          </a:endParaRPr>
        </a:p>
      </dgm:t>
    </dgm:pt>
    <dgm:pt modelId="{E10D3E4B-490E-4AFB-84CE-E426C35458D3}" type="parTrans" cxnId="{57F42A50-E81D-4F15-9BF7-909D9B896D8E}">
      <dgm:prSet/>
      <dgm:spPr/>
      <dgm:t>
        <a:bodyPr/>
        <a:lstStyle/>
        <a:p>
          <a:endParaRPr lang="sk-SK"/>
        </a:p>
      </dgm:t>
    </dgm:pt>
    <dgm:pt modelId="{A4806F3D-EA5C-444E-8CE4-347E2634A2FB}" type="sibTrans" cxnId="{57F42A50-E81D-4F15-9BF7-909D9B896D8E}">
      <dgm:prSet/>
      <dgm:spPr/>
      <dgm:t>
        <a:bodyPr/>
        <a:lstStyle/>
        <a:p>
          <a:endParaRPr lang="sk-SK"/>
        </a:p>
      </dgm:t>
    </dgm:pt>
    <dgm:pt modelId="{13ED4B36-CA8F-4D55-BA62-6013E9E7F8FC}">
      <dgm:prSet custT="1"/>
      <dgm:spPr/>
      <dgm:t>
        <a:bodyPr/>
        <a:lstStyle/>
        <a:p>
          <a:r>
            <a:rPr lang="sk-SK" sz="2400" dirty="0" smtClean="0">
              <a:solidFill>
                <a:schemeClr val="tx2">
                  <a:lumMod val="50000"/>
                </a:schemeClr>
              </a:solidFill>
            </a:rPr>
            <a:t>V Bratislave, kde je najväčší problém s infraštruktúrou, nie je možné použiť štrukturálne fondy EU</a:t>
          </a:r>
          <a:endParaRPr lang="sk-SK" sz="2400" dirty="0">
            <a:solidFill>
              <a:schemeClr val="tx2">
                <a:lumMod val="50000"/>
              </a:schemeClr>
            </a:solidFill>
          </a:endParaRPr>
        </a:p>
      </dgm:t>
    </dgm:pt>
    <dgm:pt modelId="{A42C0CEA-2F08-462E-A9FA-B0CEDAB146E8}" type="parTrans" cxnId="{EB07AFD4-417C-4DEC-94E6-BA2C6EF5FC0B}">
      <dgm:prSet/>
      <dgm:spPr/>
      <dgm:t>
        <a:bodyPr/>
        <a:lstStyle/>
        <a:p>
          <a:endParaRPr lang="sk-SK"/>
        </a:p>
      </dgm:t>
    </dgm:pt>
    <dgm:pt modelId="{3C1579C0-A7D0-4976-9579-4B33C7AE4B5C}" type="sibTrans" cxnId="{EB07AFD4-417C-4DEC-94E6-BA2C6EF5FC0B}">
      <dgm:prSet/>
      <dgm:spPr/>
      <dgm:t>
        <a:bodyPr/>
        <a:lstStyle/>
        <a:p>
          <a:endParaRPr lang="sk-SK"/>
        </a:p>
      </dgm:t>
    </dgm:pt>
    <dgm:pt modelId="{0F2A341C-D969-4150-9CD8-34CFE7AAE667}" type="pres">
      <dgm:prSet presAssocID="{92D6D29C-865C-4D05-A5E3-8D1BFFB9E6C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18F40803-6683-4BCE-9693-FC3BA305E478}" type="pres">
      <dgm:prSet presAssocID="{BD019D43-2F95-4C1A-9BC7-897119BD05D7}" presName="parentLin" presStyleCnt="0"/>
      <dgm:spPr/>
    </dgm:pt>
    <dgm:pt modelId="{1C1A220B-4193-4362-BE47-F87926530C0C}" type="pres">
      <dgm:prSet presAssocID="{BD019D43-2F95-4C1A-9BC7-897119BD05D7}" presName="parentLeftMargin" presStyleLbl="node1" presStyleIdx="0" presStyleCnt="3"/>
      <dgm:spPr/>
      <dgm:t>
        <a:bodyPr/>
        <a:lstStyle/>
        <a:p>
          <a:endParaRPr lang="sk-SK"/>
        </a:p>
      </dgm:t>
    </dgm:pt>
    <dgm:pt modelId="{F5A374F5-967A-4179-9A51-CF3A7455C1AF}" type="pres">
      <dgm:prSet presAssocID="{BD019D43-2F95-4C1A-9BC7-897119BD05D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37DD22E3-7D2A-409B-8A95-C53B27F73D08}" type="pres">
      <dgm:prSet presAssocID="{BD019D43-2F95-4C1A-9BC7-897119BD05D7}" presName="negativeSpace" presStyleCnt="0"/>
      <dgm:spPr/>
    </dgm:pt>
    <dgm:pt modelId="{110C4500-8CEA-4D1A-8815-D3002AD0A782}" type="pres">
      <dgm:prSet presAssocID="{BD019D43-2F95-4C1A-9BC7-897119BD05D7}" presName="childText" presStyleLbl="conFgAcc1" presStyleIdx="0" presStyleCnt="3">
        <dgm:presLayoutVars>
          <dgm:bulletEnabled val="1"/>
        </dgm:presLayoutVars>
      </dgm:prSet>
      <dgm:spPr/>
    </dgm:pt>
    <dgm:pt modelId="{5E66A19E-EC5A-4D35-9D72-835C7BC39151}" type="pres">
      <dgm:prSet presAssocID="{54AEA6D3-7CB6-46D8-8B17-C0C4768927E3}" presName="spaceBetweenRectangles" presStyleCnt="0"/>
      <dgm:spPr/>
    </dgm:pt>
    <dgm:pt modelId="{C04D0EB3-05B2-4430-ADE4-62D96E4E973F}" type="pres">
      <dgm:prSet presAssocID="{60CD1734-4988-455B-A5A2-36311ED2B763}" presName="parentLin" presStyleCnt="0"/>
      <dgm:spPr/>
    </dgm:pt>
    <dgm:pt modelId="{F3F80084-59CB-4EE3-9E34-98E2EE65D54A}" type="pres">
      <dgm:prSet presAssocID="{60CD1734-4988-455B-A5A2-36311ED2B763}" presName="parentLeftMargin" presStyleLbl="node1" presStyleIdx="0" presStyleCnt="3"/>
      <dgm:spPr/>
      <dgm:t>
        <a:bodyPr/>
        <a:lstStyle/>
        <a:p>
          <a:endParaRPr lang="sk-SK"/>
        </a:p>
      </dgm:t>
    </dgm:pt>
    <dgm:pt modelId="{15D71122-5488-4BD9-B687-8E713BD5A396}" type="pres">
      <dgm:prSet presAssocID="{60CD1734-4988-455B-A5A2-36311ED2B763}" presName="parentText" presStyleLbl="node1" presStyleIdx="1" presStyleCnt="3" custScaleY="18896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7F4F3F3-0829-455E-9C00-C73D406EB790}" type="pres">
      <dgm:prSet presAssocID="{60CD1734-4988-455B-A5A2-36311ED2B763}" presName="negativeSpace" presStyleCnt="0"/>
      <dgm:spPr/>
    </dgm:pt>
    <dgm:pt modelId="{A5150327-DFBD-4CF1-A05F-9D05A7274100}" type="pres">
      <dgm:prSet presAssocID="{60CD1734-4988-455B-A5A2-36311ED2B763}" presName="childText" presStyleLbl="conFgAcc1" presStyleIdx="1" presStyleCnt="3">
        <dgm:presLayoutVars>
          <dgm:bulletEnabled val="1"/>
        </dgm:presLayoutVars>
      </dgm:prSet>
      <dgm:spPr/>
    </dgm:pt>
    <dgm:pt modelId="{CF3239BD-7084-42E1-B1EC-60B504D56575}" type="pres">
      <dgm:prSet presAssocID="{A4806F3D-EA5C-444E-8CE4-347E2634A2FB}" presName="spaceBetweenRectangles" presStyleCnt="0"/>
      <dgm:spPr/>
    </dgm:pt>
    <dgm:pt modelId="{56B84E36-E17B-4461-8F50-D05C6CD63163}" type="pres">
      <dgm:prSet presAssocID="{13ED4B36-CA8F-4D55-BA62-6013E9E7F8FC}" presName="parentLin" presStyleCnt="0"/>
      <dgm:spPr/>
    </dgm:pt>
    <dgm:pt modelId="{0E6E8EED-6D04-45DD-A05D-AE9963647788}" type="pres">
      <dgm:prSet presAssocID="{13ED4B36-CA8F-4D55-BA62-6013E9E7F8FC}" presName="parentLeftMargin" presStyleLbl="node1" presStyleIdx="1" presStyleCnt="3"/>
      <dgm:spPr/>
      <dgm:t>
        <a:bodyPr/>
        <a:lstStyle/>
        <a:p>
          <a:endParaRPr lang="sk-SK"/>
        </a:p>
      </dgm:t>
    </dgm:pt>
    <dgm:pt modelId="{E88C39CF-8D5F-4FF1-B74A-2E5142D95BC3}" type="pres">
      <dgm:prSet presAssocID="{13ED4B36-CA8F-4D55-BA62-6013E9E7F8FC}" presName="parentText" presStyleLbl="node1" presStyleIdx="2" presStyleCnt="3" custScaleY="162559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A93ABFC-B4E7-4C87-A695-A1C468AC349B}" type="pres">
      <dgm:prSet presAssocID="{13ED4B36-CA8F-4D55-BA62-6013E9E7F8FC}" presName="negativeSpace" presStyleCnt="0"/>
      <dgm:spPr/>
    </dgm:pt>
    <dgm:pt modelId="{E45E7549-F47B-4577-A853-D179D83C36F7}" type="pres">
      <dgm:prSet presAssocID="{13ED4B36-CA8F-4D55-BA62-6013E9E7F8FC}" presName="childText" presStyleLbl="conFgAcc1" presStyleIdx="2" presStyleCnt="3" custScaleY="160387">
        <dgm:presLayoutVars>
          <dgm:bulletEnabled val="1"/>
        </dgm:presLayoutVars>
      </dgm:prSet>
      <dgm:spPr/>
    </dgm:pt>
  </dgm:ptLst>
  <dgm:cxnLst>
    <dgm:cxn modelId="{07D33AF4-08C8-4102-804B-395457022C7F}" type="presOf" srcId="{60CD1734-4988-455B-A5A2-36311ED2B763}" destId="{F3F80084-59CB-4EE3-9E34-98E2EE65D54A}" srcOrd="0" destOrd="0" presId="urn:microsoft.com/office/officeart/2005/8/layout/list1"/>
    <dgm:cxn modelId="{CA8F6F4E-C95B-40A6-B1A5-F1B6C4792F3B}" type="presOf" srcId="{BD019D43-2F95-4C1A-9BC7-897119BD05D7}" destId="{1C1A220B-4193-4362-BE47-F87926530C0C}" srcOrd="0" destOrd="0" presId="urn:microsoft.com/office/officeart/2005/8/layout/list1"/>
    <dgm:cxn modelId="{5B9DF1FE-FC32-4ABD-AA55-DEDB5C0D5BC4}" type="presOf" srcId="{60CD1734-4988-455B-A5A2-36311ED2B763}" destId="{15D71122-5488-4BD9-B687-8E713BD5A396}" srcOrd="1" destOrd="0" presId="urn:microsoft.com/office/officeart/2005/8/layout/list1"/>
    <dgm:cxn modelId="{57F42A50-E81D-4F15-9BF7-909D9B896D8E}" srcId="{92D6D29C-865C-4D05-A5E3-8D1BFFB9E6CA}" destId="{60CD1734-4988-455B-A5A2-36311ED2B763}" srcOrd="1" destOrd="0" parTransId="{E10D3E4B-490E-4AFB-84CE-E426C35458D3}" sibTransId="{A4806F3D-EA5C-444E-8CE4-347E2634A2FB}"/>
    <dgm:cxn modelId="{EB07AFD4-417C-4DEC-94E6-BA2C6EF5FC0B}" srcId="{92D6D29C-865C-4D05-A5E3-8D1BFFB9E6CA}" destId="{13ED4B36-CA8F-4D55-BA62-6013E9E7F8FC}" srcOrd="2" destOrd="0" parTransId="{A42C0CEA-2F08-462E-A9FA-B0CEDAB146E8}" sibTransId="{3C1579C0-A7D0-4976-9579-4B33C7AE4B5C}"/>
    <dgm:cxn modelId="{D0262672-52B0-449F-907C-D336CC9AE66E}" type="presOf" srcId="{13ED4B36-CA8F-4D55-BA62-6013E9E7F8FC}" destId="{E88C39CF-8D5F-4FF1-B74A-2E5142D95BC3}" srcOrd="1" destOrd="0" presId="urn:microsoft.com/office/officeart/2005/8/layout/list1"/>
    <dgm:cxn modelId="{D069C900-0992-46BB-83BF-89E521D4D525}" srcId="{92D6D29C-865C-4D05-A5E3-8D1BFFB9E6CA}" destId="{BD019D43-2F95-4C1A-9BC7-897119BD05D7}" srcOrd="0" destOrd="0" parTransId="{202CA70D-12C3-4022-98BB-935C4EEDD1DE}" sibTransId="{54AEA6D3-7CB6-46D8-8B17-C0C4768927E3}"/>
    <dgm:cxn modelId="{31C87F08-9D57-44CB-80A0-A8F40C23D7D6}" type="presOf" srcId="{92D6D29C-865C-4D05-A5E3-8D1BFFB9E6CA}" destId="{0F2A341C-D969-4150-9CD8-34CFE7AAE667}" srcOrd="0" destOrd="0" presId="urn:microsoft.com/office/officeart/2005/8/layout/list1"/>
    <dgm:cxn modelId="{4DEE371D-4B24-4C81-95C9-A721EF3C16EF}" type="presOf" srcId="{13ED4B36-CA8F-4D55-BA62-6013E9E7F8FC}" destId="{0E6E8EED-6D04-45DD-A05D-AE9963647788}" srcOrd="0" destOrd="0" presId="urn:microsoft.com/office/officeart/2005/8/layout/list1"/>
    <dgm:cxn modelId="{780F5AAF-0B09-4C90-A1C2-763C40B2062C}" type="presOf" srcId="{BD019D43-2F95-4C1A-9BC7-897119BD05D7}" destId="{F5A374F5-967A-4179-9A51-CF3A7455C1AF}" srcOrd="1" destOrd="0" presId="urn:microsoft.com/office/officeart/2005/8/layout/list1"/>
    <dgm:cxn modelId="{2B2307E0-DFAF-453C-AA29-C66BF5022BB2}" type="presParOf" srcId="{0F2A341C-D969-4150-9CD8-34CFE7AAE667}" destId="{18F40803-6683-4BCE-9693-FC3BA305E478}" srcOrd="0" destOrd="0" presId="urn:microsoft.com/office/officeart/2005/8/layout/list1"/>
    <dgm:cxn modelId="{5CA38D33-E91B-44FF-8A09-609AF791A337}" type="presParOf" srcId="{18F40803-6683-4BCE-9693-FC3BA305E478}" destId="{1C1A220B-4193-4362-BE47-F87926530C0C}" srcOrd="0" destOrd="0" presId="urn:microsoft.com/office/officeart/2005/8/layout/list1"/>
    <dgm:cxn modelId="{058A11BB-3F49-480B-BD1F-7D0A29428F32}" type="presParOf" srcId="{18F40803-6683-4BCE-9693-FC3BA305E478}" destId="{F5A374F5-967A-4179-9A51-CF3A7455C1AF}" srcOrd="1" destOrd="0" presId="urn:microsoft.com/office/officeart/2005/8/layout/list1"/>
    <dgm:cxn modelId="{2F4ECFAC-4050-41F4-B3CE-7A614B6B40B5}" type="presParOf" srcId="{0F2A341C-D969-4150-9CD8-34CFE7AAE667}" destId="{37DD22E3-7D2A-409B-8A95-C53B27F73D08}" srcOrd="1" destOrd="0" presId="urn:microsoft.com/office/officeart/2005/8/layout/list1"/>
    <dgm:cxn modelId="{2E6DCCC8-85D1-4B45-AD3A-87D27B957B84}" type="presParOf" srcId="{0F2A341C-D969-4150-9CD8-34CFE7AAE667}" destId="{110C4500-8CEA-4D1A-8815-D3002AD0A782}" srcOrd="2" destOrd="0" presId="urn:microsoft.com/office/officeart/2005/8/layout/list1"/>
    <dgm:cxn modelId="{32D1E556-A338-45CA-859B-C688EB028A52}" type="presParOf" srcId="{0F2A341C-D969-4150-9CD8-34CFE7AAE667}" destId="{5E66A19E-EC5A-4D35-9D72-835C7BC39151}" srcOrd="3" destOrd="0" presId="urn:microsoft.com/office/officeart/2005/8/layout/list1"/>
    <dgm:cxn modelId="{D426C629-FD1A-4F66-9E25-6661CB9A32A6}" type="presParOf" srcId="{0F2A341C-D969-4150-9CD8-34CFE7AAE667}" destId="{C04D0EB3-05B2-4430-ADE4-62D96E4E973F}" srcOrd="4" destOrd="0" presId="urn:microsoft.com/office/officeart/2005/8/layout/list1"/>
    <dgm:cxn modelId="{BDBAC6D3-98C3-472A-A2EC-6A8D620B9FAF}" type="presParOf" srcId="{C04D0EB3-05B2-4430-ADE4-62D96E4E973F}" destId="{F3F80084-59CB-4EE3-9E34-98E2EE65D54A}" srcOrd="0" destOrd="0" presId="urn:microsoft.com/office/officeart/2005/8/layout/list1"/>
    <dgm:cxn modelId="{18D74C40-3162-4EFC-B82B-1D6359755F53}" type="presParOf" srcId="{C04D0EB3-05B2-4430-ADE4-62D96E4E973F}" destId="{15D71122-5488-4BD9-B687-8E713BD5A396}" srcOrd="1" destOrd="0" presId="urn:microsoft.com/office/officeart/2005/8/layout/list1"/>
    <dgm:cxn modelId="{5E7FD864-1857-4279-853F-E7886AAD3951}" type="presParOf" srcId="{0F2A341C-D969-4150-9CD8-34CFE7AAE667}" destId="{87F4F3F3-0829-455E-9C00-C73D406EB790}" srcOrd="5" destOrd="0" presId="urn:microsoft.com/office/officeart/2005/8/layout/list1"/>
    <dgm:cxn modelId="{98A9A3FC-D00A-40AD-AC2B-94BF9E1F8C0D}" type="presParOf" srcId="{0F2A341C-D969-4150-9CD8-34CFE7AAE667}" destId="{A5150327-DFBD-4CF1-A05F-9D05A7274100}" srcOrd="6" destOrd="0" presId="urn:microsoft.com/office/officeart/2005/8/layout/list1"/>
    <dgm:cxn modelId="{8D18760E-096B-47C8-A9FA-EC08FD52CE7F}" type="presParOf" srcId="{0F2A341C-D969-4150-9CD8-34CFE7AAE667}" destId="{CF3239BD-7084-42E1-B1EC-60B504D56575}" srcOrd="7" destOrd="0" presId="urn:microsoft.com/office/officeart/2005/8/layout/list1"/>
    <dgm:cxn modelId="{4DB64D79-4CB4-4099-9F77-5640B7CE22D6}" type="presParOf" srcId="{0F2A341C-D969-4150-9CD8-34CFE7AAE667}" destId="{56B84E36-E17B-4461-8F50-D05C6CD63163}" srcOrd="8" destOrd="0" presId="urn:microsoft.com/office/officeart/2005/8/layout/list1"/>
    <dgm:cxn modelId="{A8183CE7-591D-484B-BE7B-560313B5BA94}" type="presParOf" srcId="{56B84E36-E17B-4461-8F50-D05C6CD63163}" destId="{0E6E8EED-6D04-45DD-A05D-AE9963647788}" srcOrd="0" destOrd="0" presId="urn:microsoft.com/office/officeart/2005/8/layout/list1"/>
    <dgm:cxn modelId="{F1D3FB49-9EDA-4A1E-92AE-DC7306CD4432}" type="presParOf" srcId="{56B84E36-E17B-4461-8F50-D05C6CD63163}" destId="{E88C39CF-8D5F-4FF1-B74A-2E5142D95BC3}" srcOrd="1" destOrd="0" presId="urn:microsoft.com/office/officeart/2005/8/layout/list1"/>
    <dgm:cxn modelId="{0D5C8027-7A6D-4CC8-933B-F42D41E895E7}" type="presParOf" srcId="{0F2A341C-D969-4150-9CD8-34CFE7AAE667}" destId="{FA93ABFC-B4E7-4C87-A695-A1C468AC349B}" srcOrd="9" destOrd="0" presId="urn:microsoft.com/office/officeart/2005/8/layout/list1"/>
    <dgm:cxn modelId="{8BE26322-A9B4-497C-828C-35B6F7E76C1C}" type="presParOf" srcId="{0F2A341C-D969-4150-9CD8-34CFE7AAE667}" destId="{E45E7549-F47B-4577-A853-D179D83C36F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250D12-9425-42F2-929C-03B862EE34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6724ED33-1510-4A45-84E6-62D7AE634AC4}">
      <dgm:prSet phldrT="[Text]" custT="1"/>
      <dgm:spPr/>
      <dgm:t>
        <a:bodyPr/>
        <a:lstStyle/>
        <a:p>
          <a:r>
            <a:rPr lang="sk-SK" sz="2800" dirty="0" smtClean="0"/>
            <a:t>produktivitu</a:t>
          </a:r>
          <a:endParaRPr lang="sk-SK" sz="2800" dirty="0"/>
        </a:p>
      </dgm:t>
    </dgm:pt>
    <dgm:pt modelId="{4E7782EF-3E2E-456B-B9C6-1A2786BC4DDB}" type="parTrans" cxnId="{A12417DB-46A8-43C2-9EF8-2B92E7A74BED}">
      <dgm:prSet/>
      <dgm:spPr/>
      <dgm:t>
        <a:bodyPr/>
        <a:lstStyle/>
        <a:p>
          <a:endParaRPr lang="sk-SK"/>
        </a:p>
      </dgm:t>
    </dgm:pt>
    <dgm:pt modelId="{0A4B5890-7DD5-40E1-83C6-C98BC6F2F76C}" type="sibTrans" cxnId="{A12417DB-46A8-43C2-9EF8-2B92E7A74BED}">
      <dgm:prSet/>
      <dgm:spPr/>
      <dgm:t>
        <a:bodyPr/>
        <a:lstStyle/>
        <a:p>
          <a:endParaRPr lang="sk-SK"/>
        </a:p>
      </dgm:t>
    </dgm:pt>
    <dgm:pt modelId="{3E41896A-346E-4255-8CDC-F40E64723D8E}">
      <dgm:prSet phldrT="[Text]" custT="1"/>
      <dgm:spPr/>
      <dgm:t>
        <a:bodyPr/>
        <a:lstStyle/>
        <a:p>
          <a:r>
            <a:rPr lang="sk-SK" sz="2800" dirty="0" smtClean="0"/>
            <a:t>maximálne využitie obmedzených zdrojov</a:t>
          </a:r>
          <a:endParaRPr lang="sk-SK" sz="2800" dirty="0"/>
        </a:p>
      </dgm:t>
    </dgm:pt>
    <dgm:pt modelId="{B0B64496-93A1-413D-83CD-711A6892A36B}" type="parTrans" cxnId="{3910ECE0-2159-4216-90D9-9BB2DD76163E}">
      <dgm:prSet/>
      <dgm:spPr/>
      <dgm:t>
        <a:bodyPr/>
        <a:lstStyle/>
        <a:p>
          <a:endParaRPr lang="sk-SK"/>
        </a:p>
      </dgm:t>
    </dgm:pt>
    <dgm:pt modelId="{9508184A-BDCD-4B5B-AFBF-6900465CCB3D}" type="sibTrans" cxnId="{3910ECE0-2159-4216-90D9-9BB2DD76163E}">
      <dgm:prSet/>
      <dgm:spPr/>
      <dgm:t>
        <a:bodyPr/>
        <a:lstStyle/>
        <a:p>
          <a:endParaRPr lang="sk-SK"/>
        </a:p>
      </dgm:t>
    </dgm:pt>
    <dgm:pt modelId="{FCA0041A-EDBA-4C06-A378-52D046589866}">
      <dgm:prSet phldrT="[Text]" custT="1"/>
      <dgm:spPr/>
      <dgm:t>
        <a:bodyPr/>
        <a:lstStyle/>
        <a:p>
          <a:r>
            <a:rPr lang="sk-SK" sz="2800" dirty="0" smtClean="0"/>
            <a:t>kvalitu</a:t>
          </a:r>
          <a:endParaRPr lang="sk-SK" sz="2800" dirty="0"/>
        </a:p>
      </dgm:t>
    </dgm:pt>
    <dgm:pt modelId="{FA4BD8BE-DC55-4A47-9002-30EA35E4D407}" type="parTrans" cxnId="{E6B198EB-AC09-4BF3-9C0B-85DC104AC99D}">
      <dgm:prSet/>
      <dgm:spPr/>
      <dgm:t>
        <a:bodyPr/>
        <a:lstStyle/>
        <a:p>
          <a:endParaRPr lang="sk-SK"/>
        </a:p>
      </dgm:t>
    </dgm:pt>
    <dgm:pt modelId="{050EC932-41D2-477B-87C4-826F965FD09A}" type="sibTrans" cxnId="{E6B198EB-AC09-4BF3-9C0B-85DC104AC99D}">
      <dgm:prSet/>
      <dgm:spPr/>
      <dgm:t>
        <a:bodyPr/>
        <a:lstStyle/>
        <a:p>
          <a:endParaRPr lang="sk-SK"/>
        </a:p>
      </dgm:t>
    </dgm:pt>
    <dgm:pt modelId="{EEB1A6DB-384E-493A-A104-286FA3F64C12}">
      <dgm:prSet phldrT="[Text]" custT="1"/>
      <dgm:spPr/>
      <dgm:t>
        <a:bodyPr/>
        <a:lstStyle/>
        <a:p>
          <a:r>
            <a:rPr lang="sk-SK" sz="2800" dirty="0" smtClean="0"/>
            <a:t>žiadne kompromisy na úkor kvality  </a:t>
          </a:r>
          <a:endParaRPr lang="sk-SK" sz="2800" dirty="0"/>
        </a:p>
      </dgm:t>
    </dgm:pt>
    <dgm:pt modelId="{BEF49BF3-D09B-438F-A015-9C07303FC9F8}" type="parTrans" cxnId="{C7BC1476-8201-43D6-9A0A-F3D65F75F783}">
      <dgm:prSet/>
      <dgm:spPr/>
      <dgm:t>
        <a:bodyPr/>
        <a:lstStyle/>
        <a:p>
          <a:endParaRPr lang="sk-SK"/>
        </a:p>
      </dgm:t>
    </dgm:pt>
    <dgm:pt modelId="{4F002AFD-8A71-49A2-BBB2-09D661AC6881}" type="sibTrans" cxnId="{C7BC1476-8201-43D6-9A0A-F3D65F75F783}">
      <dgm:prSet/>
      <dgm:spPr/>
      <dgm:t>
        <a:bodyPr/>
        <a:lstStyle/>
        <a:p>
          <a:endParaRPr lang="sk-SK"/>
        </a:p>
      </dgm:t>
    </dgm:pt>
    <dgm:pt modelId="{9D6F5092-A00F-4CC2-9233-C0D6F699AB10}">
      <dgm:prSet custT="1"/>
      <dgm:spPr/>
      <dgm:t>
        <a:bodyPr/>
        <a:lstStyle/>
        <a:p>
          <a:r>
            <a:rPr lang="sk-SK" sz="2800" dirty="0" smtClean="0"/>
            <a:t>nemocnica porovnateľná s najlepšími európskymi nemocnicami</a:t>
          </a:r>
          <a:endParaRPr lang="sk-SK" sz="2800" dirty="0"/>
        </a:p>
      </dgm:t>
    </dgm:pt>
    <dgm:pt modelId="{35AD03F8-E326-4EDC-A601-9EE50E0CE25B}" type="parTrans" cxnId="{0133CA54-AB80-48FD-8CB4-74BEA6EECE81}">
      <dgm:prSet/>
      <dgm:spPr/>
      <dgm:t>
        <a:bodyPr/>
        <a:lstStyle/>
        <a:p>
          <a:endParaRPr lang="sk-SK"/>
        </a:p>
      </dgm:t>
    </dgm:pt>
    <dgm:pt modelId="{539CFB94-33A8-444B-86BE-0BC33F0A35CC}" type="sibTrans" cxnId="{0133CA54-AB80-48FD-8CB4-74BEA6EECE81}">
      <dgm:prSet/>
      <dgm:spPr/>
      <dgm:t>
        <a:bodyPr/>
        <a:lstStyle/>
        <a:p>
          <a:endParaRPr lang="sk-SK"/>
        </a:p>
      </dgm:t>
    </dgm:pt>
    <dgm:pt modelId="{3C3D7665-59BE-472E-B2BF-100E907B440A}">
      <dgm:prSet custT="1"/>
      <dgm:spPr/>
      <dgm:t>
        <a:bodyPr/>
        <a:lstStyle/>
        <a:p>
          <a:r>
            <a:rPr lang="sk-SK" sz="2800" dirty="0" smtClean="0"/>
            <a:t>flexibilitu</a:t>
          </a:r>
          <a:endParaRPr lang="sk-SK" sz="2800" dirty="0"/>
        </a:p>
      </dgm:t>
    </dgm:pt>
    <dgm:pt modelId="{74ED0EF9-1293-4507-867C-A4E02FCE7B10}" type="parTrans" cxnId="{53244564-30B3-45D5-A68F-CF842DA9AFB5}">
      <dgm:prSet/>
      <dgm:spPr/>
      <dgm:t>
        <a:bodyPr/>
        <a:lstStyle/>
        <a:p>
          <a:endParaRPr lang="sk-SK"/>
        </a:p>
      </dgm:t>
    </dgm:pt>
    <dgm:pt modelId="{A6949CF3-54D7-4FDC-98DC-4C247880DBFA}" type="sibTrans" cxnId="{53244564-30B3-45D5-A68F-CF842DA9AFB5}">
      <dgm:prSet/>
      <dgm:spPr/>
      <dgm:t>
        <a:bodyPr/>
        <a:lstStyle/>
        <a:p>
          <a:endParaRPr lang="sk-SK"/>
        </a:p>
      </dgm:t>
    </dgm:pt>
    <dgm:pt modelId="{5A3C69D0-40A2-4F32-A656-779A86874991}">
      <dgm:prSet custT="1"/>
      <dgm:spPr/>
      <dgm:t>
        <a:bodyPr/>
        <a:lstStyle/>
        <a:p>
          <a:r>
            <a:rPr lang="sk-SK" sz="2800" dirty="0" smtClean="0"/>
            <a:t>schopnosť prispôsobovať sa novým trendom</a:t>
          </a:r>
          <a:endParaRPr lang="sk-SK" sz="2800" dirty="0"/>
        </a:p>
      </dgm:t>
    </dgm:pt>
    <dgm:pt modelId="{CD9A2B47-A126-4082-922F-5A2F8B644D5F}" type="parTrans" cxnId="{3116C016-173A-4838-8A2D-6903C284F3E5}">
      <dgm:prSet/>
      <dgm:spPr/>
      <dgm:t>
        <a:bodyPr/>
        <a:lstStyle/>
        <a:p>
          <a:endParaRPr lang="sk-SK"/>
        </a:p>
      </dgm:t>
    </dgm:pt>
    <dgm:pt modelId="{0C6E08D7-60A7-40F0-A902-EC2E178A5A84}" type="sibTrans" cxnId="{3116C016-173A-4838-8A2D-6903C284F3E5}">
      <dgm:prSet/>
      <dgm:spPr/>
      <dgm:t>
        <a:bodyPr/>
        <a:lstStyle/>
        <a:p>
          <a:endParaRPr lang="sk-SK"/>
        </a:p>
      </dgm:t>
    </dgm:pt>
    <dgm:pt modelId="{426031CB-A0C8-423F-8C76-62C64AA266F1}">
      <dgm:prSet custT="1"/>
      <dgm:spPr/>
      <dgm:t>
        <a:bodyPr/>
        <a:lstStyle/>
        <a:p>
          <a:pPr algn="ctr"/>
          <a:r>
            <a:rPr lang="sk-SK" sz="2800" b="1" dirty="0" smtClean="0"/>
            <a:t>UDRŽATEĽNOSŤ</a:t>
          </a:r>
          <a:endParaRPr lang="sk-SK" sz="2800" dirty="0"/>
        </a:p>
      </dgm:t>
    </dgm:pt>
    <dgm:pt modelId="{D9BD553B-0369-4F42-AD3D-F4AE0F7D9F93}" type="parTrans" cxnId="{5AEA578E-6124-42B6-ABBF-44540B049D1E}">
      <dgm:prSet/>
      <dgm:spPr/>
      <dgm:t>
        <a:bodyPr/>
        <a:lstStyle/>
        <a:p>
          <a:endParaRPr lang="sk-SK"/>
        </a:p>
      </dgm:t>
    </dgm:pt>
    <dgm:pt modelId="{25E99534-E20A-4DCA-B97E-A117B9E0A4AE}" type="sibTrans" cxnId="{5AEA578E-6124-42B6-ABBF-44540B049D1E}">
      <dgm:prSet/>
      <dgm:spPr/>
      <dgm:t>
        <a:bodyPr/>
        <a:lstStyle/>
        <a:p>
          <a:endParaRPr lang="sk-SK"/>
        </a:p>
      </dgm:t>
    </dgm:pt>
    <dgm:pt modelId="{905F35BC-9AEE-4462-B86B-47B7880BEDBC}" type="pres">
      <dgm:prSet presAssocID="{60250D12-9425-42F2-929C-03B862EE34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E4096EE4-38E2-42EE-9B22-B6C320C136F7}" type="pres">
      <dgm:prSet presAssocID="{6724ED33-1510-4A45-84E6-62D7AE634AC4}" presName="parentText" presStyleLbl="node1" presStyleIdx="0" presStyleCnt="4" custLinFactNeighborX="9180" custLinFactNeighborY="-8968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FB2856D-F9B0-47FF-A9DF-896C51AB92E7}" type="pres">
      <dgm:prSet presAssocID="{6724ED33-1510-4A45-84E6-62D7AE634AC4}" presName="childText" presStyleLbl="revTx" presStyleIdx="0" presStyleCnt="3" custLinFactNeighborX="9180" custLinFactNeighborY="-615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B4CABC1D-926C-4604-8345-FF71A56E3427}" type="pres">
      <dgm:prSet presAssocID="{FCA0041A-EDBA-4C06-A378-52D046589866}" presName="parentText" presStyleLbl="node1" presStyleIdx="1" presStyleCnt="4" custLinFactNeighborX="9180" custLinFactNeighborY="-305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9011D2D-CC62-44B7-92FF-6AB108567017}" type="pres">
      <dgm:prSet presAssocID="{FCA0041A-EDBA-4C06-A378-52D046589866}" presName="childText" presStyleLbl="revTx" presStyleIdx="1" presStyleCnt="3" custLinFactNeighborX="9180" custLinFactNeighborY="-615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EB2D0FD7-3035-411D-8062-FDAF8F2774C5}" type="pres">
      <dgm:prSet presAssocID="{3C3D7665-59BE-472E-B2BF-100E907B440A}" presName="parentText" presStyleLbl="node1" presStyleIdx="2" presStyleCnt="4" custLinFactNeighborX="9180" custLinFactNeighborY="-8968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B51770AB-5ACB-4706-9ED3-28B3E183C532}" type="pres">
      <dgm:prSet presAssocID="{3C3D7665-59BE-472E-B2BF-100E907B440A}" presName="childText" presStyleLbl="revTx" presStyleIdx="2" presStyleCnt="3" custLinFactNeighborX="9180" custLinFactNeighborY="-615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71E21A0-52BF-4079-9A44-CE952D7A2729}" type="pres">
      <dgm:prSet presAssocID="{426031CB-A0C8-423F-8C76-62C64AA266F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311B54ED-993D-4939-830E-23AF9336FEF5}" type="presOf" srcId="{60250D12-9425-42F2-929C-03B862EE3469}" destId="{905F35BC-9AEE-4462-B86B-47B7880BEDBC}" srcOrd="0" destOrd="0" presId="urn:microsoft.com/office/officeart/2005/8/layout/vList2"/>
    <dgm:cxn modelId="{53244564-30B3-45D5-A68F-CF842DA9AFB5}" srcId="{60250D12-9425-42F2-929C-03B862EE3469}" destId="{3C3D7665-59BE-472E-B2BF-100E907B440A}" srcOrd="2" destOrd="0" parTransId="{74ED0EF9-1293-4507-867C-A4E02FCE7B10}" sibTransId="{A6949CF3-54D7-4FDC-98DC-4C247880DBFA}"/>
    <dgm:cxn modelId="{E6B198EB-AC09-4BF3-9C0B-85DC104AC99D}" srcId="{60250D12-9425-42F2-929C-03B862EE3469}" destId="{FCA0041A-EDBA-4C06-A378-52D046589866}" srcOrd="1" destOrd="0" parTransId="{FA4BD8BE-DC55-4A47-9002-30EA35E4D407}" sibTransId="{050EC932-41D2-477B-87C4-826F965FD09A}"/>
    <dgm:cxn modelId="{ADBD0379-55B3-4BA1-B13B-8E5B06A07E4C}" type="presOf" srcId="{6724ED33-1510-4A45-84E6-62D7AE634AC4}" destId="{E4096EE4-38E2-42EE-9B22-B6C320C136F7}" srcOrd="0" destOrd="0" presId="urn:microsoft.com/office/officeart/2005/8/layout/vList2"/>
    <dgm:cxn modelId="{FBC0C4AE-68F7-4F75-BA86-E5B88DD5B668}" type="presOf" srcId="{EEB1A6DB-384E-493A-A104-286FA3F64C12}" destId="{A9011D2D-CC62-44B7-92FF-6AB108567017}" srcOrd="0" destOrd="0" presId="urn:microsoft.com/office/officeart/2005/8/layout/vList2"/>
    <dgm:cxn modelId="{3910ECE0-2159-4216-90D9-9BB2DD76163E}" srcId="{6724ED33-1510-4A45-84E6-62D7AE634AC4}" destId="{3E41896A-346E-4255-8CDC-F40E64723D8E}" srcOrd="0" destOrd="0" parTransId="{B0B64496-93A1-413D-83CD-711A6892A36B}" sibTransId="{9508184A-BDCD-4B5B-AFBF-6900465CCB3D}"/>
    <dgm:cxn modelId="{0133CA54-AB80-48FD-8CB4-74BEA6EECE81}" srcId="{FCA0041A-EDBA-4C06-A378-52D046589866}" destId="{9D6F5092-A00F-4CC2-9233-C0D6F699AB10}" srcOrd="1" destOrd="0" parTransId="{35AD03F8-E326-4EDC-A601-9EE50E0CE25B}" sibTransId="{539CFB94-33A8-444B-86BE-0BC33F0A35CC}"/>
    <dgm:cxn modelId="{5F92E1F8-7D67-40C4-8B9B-BE0B710068E8}" type="presOf" srcId="{FCA0041A-EDBA-4C06-A378-52D046589866}" destId="{B4CABC1D-926C-4604-8345-FF71A56E3427}" srcOrd="0" destOrd="0" presId="urn:microsoft.com/office/officeart/2005/8/layout/vList2"/>
    <dgm:cxn modelId="{5AEA578E-6124-42B6-ABBF-44540B049D1E}" srcId="{60250D12-9425-42F2-929C-03B862EE3469}" destId="{426031CB-A0C8-423F-8C76-62C64AA266F1}" srcOrd="3" destOrd="0" parTransId="{D9BD553B-0369-4F42-AD3D-F4AE0F7D9F93}" sibTransId="{25E99534-E20A-4DCA-B97E-A117B9E0A4AE}"/>
    <dgm:cxn modelId="{C7BC1476-8201-43D6-9A0A-F3D65F75F783}" srcId="{FCA0041A-EDBA-4C06-A378-52D046589866}" destId="{EEB1A6DB-384E-493A-A104-286FA3F64C12}" srcOrd="0" destOrd="0" parTransId="{BEF49BF3-D09B-438F-A015-9C07303FC9F8}" sibTransId="{4F002AFD-8A71-49A2-BBB2-09D661AC6881}"/>
    <dgm:cxn modelId="{776BE9BA-1FB8-4D00-8078-AA7103EBBF89}" type="presOf" srcId="{9D6F5092-A00F-4CC2-9233-C0D6F699AB10}" destId="{A9011D2D-CC62-44B7-92FF-6AB108567017}" srcOrd="0" destOrd="1" presId="urn:microsoft.com/office/officeart/2005/8/layout/vList2"/>
    <dgm:cxn modelId="{A12417DB-46A8-43C2-9EF8-2B92E7A74BED}" srcId="{60250D12-9425-42F2-929C-03B862EE3469}" destId="{6724ED33-1510-4A45-84E6-62D7AE634AC4}" srcOrd="0" destOrd="0" parTransId="{4E7782EF-3E2E-456B-B9C6-1A2786BC4DDB}" sibTransId="{0A4B5890-7DD5-40E1-83C6-C98BC6F2F76C}"/>
    <dgm:cxn modelId="{E6E5C633-6039-4050-A23D-9ADE6CC0561D}" type="presOf" srcId="{3E41896A-346E-4255-8CDC-F40E64723D8E}" destId="{9FB2856D-F9B0-47FF-A9DF-896C51AB92E7}" srcOrd="0" destOrd="0" presId="urn:microsoft.com/office/officeart/2005/8/layout/vList2"/>
    <dgm:cxn modelId="{3116C016-173A-4838-8A2D-6903C284F3E5}" srcId="{3C3D7665-59BE-472E-B2BF-100E907B440A}" destId="{5A3C69D0-40A2-4F32-A656-779A86874991}" srcOrd="0" destOrd="0" parTransId="{CD9A2B47-A126-4082-922F-5A2F8B644D5F}" sibTransId="{0C6E08D7-60A7-40F0-A902-EC2E178A5A84}"/>
    <dgm:cxn modelId="{26A0CE98-D2CD-4AAF-8428-79B7939E560A}" type="presOf" srcId="{426031CB-A0C8-423F-8C76-62C64AA266F1}" destId="{971E21A0-52BF-4079-9A44-CE952D7A2729}" srcOrd="0" destOrd="0" presId="urn:microsoft.com/office/officeart/2005/8/layout/vList2"/>
    <dgm:cxn modelId="{5B79E88C-21A3-4FB4-9E78-25C6D2FEF61F}" type="presOf" srcId="{3C3D7665-59BE-472E-B2BF-100E907B440A}" destId="{EB2D0FD7-3035-411D-8062-FDAF8F2774C5}" srcOrd="0" destOrd="0" presId="urn:microsoft.com/office/officeart/2005/8/layout/vList2"/>
    <dgm:cxn modelId="{27DF3C5C-9123-4FB9-93A6-78A75EF2AE18}" type="presOf" srcId="{5A3C69D0-40A2-4F32-A656-779A86874991}" destId="{B51770AB-5ACB-4706-9ED3-28B3E183C532}" srcOrd="0" destOrd="0" presId="urn:microsoft.com/office/officeart/2005/8/layout/vList2"/>
    <dgm:cxn modelId="{02E17E5B-0905-43EB-964C-6F43BFAA6C58}" type="presParOf" srcId="{905F35BC-9AEE-4462-B86B-47B7880BEDBC}" destId="{E4096EE4-38E2-42EE-9B22-B6C320C136F7}" srcOrd="0" destOrd="0" presId="urn:microsoft.com/office/officeart/2005/8/layout/vList2"/>
    <dgm:cxn modelId="{E2AD7F92-6ADF-48E8-BAC3-3AC7E3CC5BB1}" type="presParOf" srcId="{905F35BC-9AEE-4462-B86B-47B7880BEDBC}" destId="{9FB2856D-F9B0-47FF-A9DF-896C51AB92E7}" srcOrd="1" destOrd="0" presId="urn:microsoft.com/office/officeart/2005/8/layout/vList2"/>
    <dgm:cxn modelId="{FD117DC3-9A67-4B0B-A87C-A49FB362DCA4}" type="presParOf" srcId="{905F35BC-9AEE-4462-B86B-47B7880BEDBC}" destId="{B4CABC1D-926C-4604-8345-FF71A56E3427}" srcOrd="2" destOrd="0" presId="urn:microsoft.com/office/officeart/2005/8/layout/vList2"/>
    <dgm:cxn modelId="{DA0DC431-8B82-4902-968F-6B39BF56E287}" type="presParOf" srcId="{905F35BC-9AEE-4462-B86B-47B7880BEDBC}" destId="{A9011D2D-CC62-44B7-92FF-6AB108567017}" srcOrd="3" destOrd="0" presId="urn:microsoft.com/office/officeart/2005/8/layout/vList2"/>
    <dgm:cxn modelId="{2346DF45-0766-44D9-B8C8-A5F9B50031FD}" type="presParOf" srcId="{905F35BC-9AEE-4462-B86B-47B7880BEDBC}" destId="{EB2D0FD7-3035-411D-8062-FDAF8F2774C5}" srcOrd="4" destOrd="0" presId="urn:microsoft.com/office/officeart/2005/8/layout/vList2"/>
    <dgm:cxn modelId="{242566C3-F6CD-4CDB-BCE2-27FA13301050}" type="presParOf" srcId="{905F35BC-9AEE-4462-B86B-47B7880BEDBC}" destId="{B51770AB-5ACB-4706-9ED3-28B3E183C532}" srcOrd="5" destOrd="0" presId="urn:microsoft.com/office/officeart/2005/8/layout/vList2"/>
    <dgm:cxn modelId="{FAB182DC-CF3F-4466-9297-1EBC3D996122}" type="presParOf" srcId="{905F35BC-9AEE-4462-B86B-47B7880BEDBC}" destId="{971E21A0-52BF-4079-9A44-CE952D7A27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250D12-9425-42F2-929C-03B862EE34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6724ED33-1510-4A45-84E6-62D7AE634AC4}">
      <dgm:prSet phldrT="[Text]" custT="1"/>
      <dgm:spPr/>
      <dgm:t>
        <a:bodyPr/>
        <a:lstStyle/>
        <a:p>
          <a:r>
            <a:rPr lang="sk-SK" sz="2800" dirty="0" smtClean="0"/>
            <a:t>ŠTÁTNU</a:t>
          </a:r>
          <a:endParaRPr lang="sk-SK" sz="2800" dirty="0"/>
        </a:p>
      </dgm:t>
    </dgm:pt>
    <dgm:pt modelId="{0A4B5890-7DD5-40E1-83C6-C98BC6F2F76C}" type="sibTrans" cxnId="{A12417DB-46A8-43C2-9EF8-2B92E7A74BED}">
      <dgm:prSet/>
      <dgm:spPr/>
      <dgm:t>
        <a:bodyPr/>
        <a:lstStyle/>
        <a:p>
          <a:endParaRPr lang="sk-SK"/>
        </a:p>
      </dgm:t>
    </dgm:pt>
    <dgm:pt modelId="{4E7782EF-3E2E-456B-B9C6-1A2786BC4DDB}" type="parTrans" cxnId="{A12417DB-46A8-43C2-9EF8-2B92E7A74BED}">
      <dgm:prSet/>
      <dgm:spPr/>
      <dgm:t>
        <a:bodyPr/>
        <a:lstStyle/>
        <a:p>
          <a:endParaRPr lang="sk-SK"/>
        </a:p>
      </dgm:t>
    </dgm:pt>
    <dgm:pt modelId="{642E3B02-F483-4E89-B589-E638CA6EA17D}">
      <dgm:prSet/>
      <dgm:spPr/>
      <dgm:t>
        <a:bodyPr/>
        <a:lstStyle/>
        <a:p>
          <a:r>
            <a:rPr lang="sk-SK" smtClean="0"/>
            <a:t>V PARTNERSTVE SO SÚKROMNÝM SEKTOROM</a:t>
          </a:r>
          <a:endParaRPr lang="sk-SK"/>
        </a:p>
      </dgm:t>
    </dgm:pt>
    <dgm:pt modelId="{0D4AC6B1-4846-4774-A57D-2906CB9398B4}" type="parTrans" cxnId="{E78F7217-CE2A-49C8-B70E-34092069193D}">
      <dgm:prSet/>
      <dgm:spPr/>
      <dgm:t>
        <a:bodyPr/>
        <a:lstStyle/>
        <a:p>
          <a:endParaRPr lang="sk-SK"/>
        </a:p>
      </dgm:t>
    </dgm:pt>
    <dgm:pt modelId="{EC9F0461-C557-48AD-9577-F56611BE8F1A}" type="sibTrans" cxnId="{E78F7217-CE2A-49C8-B70E-34092069193D}">
      <dgm:prSet/>
      <dgm:spPr/>
      <dgm:t>
        <a:bodyPr/>
        <a:lstStyle/>
        <a:p>
          <a:endParaRPr lang="sk-SK"/>
        </a:p>
      </dgm:t>
    </dgm:pt>
    <dgm:pt modelId="{F99BEB98-4694-4151-AAD6-321B8CF2076F}">
      <dgm:prSet/>
      <dgm:spPr/>
      <dgm:t>
        <a:bodyPr/>
        <a:lstStyle/>
        <a:p>
          <a:r>
            <a:rPr lang="sk-SK" smtClean="0"/>
            <a:t>NAPĹŇAJÚCU SKUTOČNÉ POTREBY ĽUDÍ V REGIÓNE</a:t>
          </a:r>
          <a:endParaRPr lang="sk-SK"/>
        </a:p>
      </dgm:t>
    </dgm:pt>
    <dgm:pt modelId="{8BFE8718-55FC-4E2E-94FC-92D7B0CCC46F}" type="parTrans" cxnId="{666235F7-0AD1-4FF2-97EF-ADECAF25B136}">
      <dgm:prSet/>
      <dgm:spPr/>
      <dgm:t>
        <a:bodyPr/>
        <a:lstStyle/>
        <a:p>
          <a:endParaRPr lang="sk-SK"/>
        </a:p>
      </dgm:t>
    </dgm:pt>
    <dgm:pt modelId="{DF421339-E924-4061-B7DC-12B8DA2175D1}" type="sibTrans" cxnId="{666235F7-0AD1-4FF2-97EF-ADECAF25B136}">
      <dgm:prSet/>
      <dgm:spPr/>
      <dgm:t>
        <a:bodyPr/>
        <a:lstStyle/>
        <a:p>
          <a:endParaRPr lang="sk-SK"/>
        </a:p>
      </dgm:t>
    </dgm:pt>
    <dgm:pt modelId="{E7B393A2-D010-472C-9926-A84551467CFB}">
      <dgm:prSet/>
      <dgm:spPr/>
      <dgm:t>
        <a:bodyPr/>
        <a:lstStyle/>
        <a:p>
          <a:r>
            <a:rPr lang="sk-SK" dirty="0" smtClean="0"/>
            <a:t>LÍDRA VZDELÁVANIA, VÝSKUMU A  INOVÁCIÍ NA SLOVENSKU</a:t>
          </a:r>
          <a:endParaRPr lang="sk-SK" dirty="0"/>
        </a:p>
      </dgm:t>
    </dgm:pt>
    <dgm:pt modelId="{5540FFA5-F216-435C-9B12-AAA959557D06}" type="parTrans" cxnId="{6EE198C3-00F5-42DD-8C25-CC85362AA04D}">
      <dgm:prSet/>
      <dgm:spPr/>
      <dgm:t>
        <a:bodyPr/>
        <a:lstStyle/>
        <a:p>
          <a:endParaRPr lang="sk-SK"/>
        </a:p>
      </dgm:t>
    </dgm:pt>
    <dgm:pt modelId="{0EB9F809-0FED-40C7-B612-59EF536F4599}" type="sibTrans" cxnId="{6EE198C3-00F5-42DD-8C25-CC85362AA04D}">
      <dgm:prSet/>
      <dgm:spPr/>
      <dgm:t>
        <a:bodyPr/>
        <a:lstStyle/>
        <a:p>
          <a:endParaRPr lang="sk-SK"/>
        </a:p>
      </dgm:t>
    </dgm:pt>
    <dgm:pt modelId="{905F35BC-9AEE-4462-B86B-47B7880BEDBC}" type="pres">
      <dgm:prSet presAssocID="{60250D12-9425-42F2-929C-03B862EE34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E4096EE4-38E2-42EE-9B22-B6C320C136F7}" type="pres">
      <dgm:prSet presAssocID="{6724ED33-1510-4A45-84E6-62D7AE634AC4}" presName="parentText" presStyleLbl="node1" presStyleIdx="0" presStyleCnt="4" custLinFactNeighborX="9180" custLinFactNeighborY="-8968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61D75ACF-9CD7-4D68-A08E-10581FD46A87}" type="pres">
      <dgm:prSet presAssocID="{0A4B5890-7DD5-40E1-83C6-C98BC6F2F76C}" presName="spacer" presStyleCnt="0"/>
      <dgm:spPr/>
    </dgm:pt>
    <dgm:pt modelId="{B526E77B-F1F9-43BE-80D0-F30BD360D45B}" type="pres">
      <dgm:prSet presAssocID="{642E3B02-F483-4E89-B589-E638CA6EA17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9FC11E1-2BC2-4294-865B-913E40CEFDA8}" type="pres">
      <dgm:prSet presAssocID="{EC9F0461-C557-48AD-9577-F56611BE8F1A}" presName="spacer" presStyleCnt="0"/>
      <dgm:spPr/>
    </dgm:pt>
    <dgm:pt modelId="{0D932CDA-9C9D-4480-A097-115F83134E01}" type="pres">
      <dgm:prSet presAssocID="{F99BEB98-4694-4151-AAD6-321B8CF2076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984B43D-EF23-4926-B80E-6A25813208A2}" type="pres">
      <dgm:prSet presAssocID="{DF421339-E924-4061-B7DC-12B8DA2175D1}" presName="spacer" presStyleCnt="0"/>
      <dgm:spPr/>
    </dgm:pt>
    <dgm:pt modelId="{417F4D8A-1D4C-414B-905A-77CC41524EDE}" type="pres">
      <dgm:prSet presAssocID="{E7B393A2-D010-472C-9926-A84551467CF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666235F7-0AD1-4FF2-97EF-ADECAF25B136}" srcId="{60250D12-9425-42F2-929C-03B862EE3469}" destId="{F99BEB98-4694-4151-AAD6-321B8CF2076F}" srcOrd="2" destOrd="0" parTransId="{8BFE8718-55FC-4E2E-94FC-92D7B0CCC46F}" sibTransId="{DF421339-E924-4061-B7DC-12B8DA2175D1}"/>
    <dgm:cxn modelId="{A12417DB-46A8-43C2-9EF8-2B92E7A74BED}" srcId="{60250D12-9425-42F2-929C-03B862EE3469}" destId="{6724ED33-1510-4A45-84E6-62D7AE634AC4}" srcOrd="0" destOrd="0" parTransId="{4E7782EF-3E2E-456B-B9C6-1A2786BC4DDB}" sibTransId="{0A4B5890-7DD5-40E1-83C6-C98BC6F2F76C}"/>
    <dgm:cxn modelId="{DFA527EB-8653-4634-AC82-EC11F4DA6738}" type="presOf" srcId="{60250D12-9425-42F2-929C-03B862EE3469}" destId="{905F35BC-9AEE-4462-B86B-47B7880BEDBC}" srcOrd="0" destOrd="0" presId="urn:microsoft.com/office/officeart/2005/8/layout/vList2"/>
    <dgm:cxn modelId="{AC4AC982-D722-4265-B4BC-C73F495D7F78}" type="presOf" srcId="{6724ED33-1510-4A45-84E6-62D7AE634AC4}" destId="{E4096EE4-38E2-42EE-9B22-B6C320C136F7}" srcOrd="0" destOrd="0" presId="urn:microsoft.com/office/officeart/2005/8/layout/vList2"/>
    <dgm:cxn modelId="{E78F7217-CE2A-49C8-B70E-34092069193D}" srcId="{60250D12-9425-42F2-929C-03B862EE3469}" destId="{642E3B02-F483-4E89-B589-E638CA6EA17D}" srcOrd="1" destOrd="0" parTransId="{0D4AC6B1-4846-4774-A57D-2906CB9398B4}" sibTransId="{EC9F0461-C557-48AD-9577-F56611BE8F1A}"/>
    <dgm:cxn modelId="{45036FE7-7FD4-47C7-8BFC-3378375F470B}" type="presOf" srcId="{E7B393A2-D010-472C-9926-A84551467CFB}" destId="{417F4D8A-1D4C-414B-905A-77CC41524EDE}" srcOrd="0" destOrd="0" presId="urn:microsoft.com/office/officeart/2005/8/layout/vList2"/>
    <dgm:cxn modelId="{12DBE089-A9D7-4E0B-B380-0EBFC21C1580}" type="presOf" srcId="{642E3B02-F483-4E89-B589-E638CA6EA17D}" destId="{B526E77B-F1F9-43BE-80D0-F30BD360D45B}" srcOrd="0" destOrd="0" presId="urn:microsoft.com/office/officeart/2005/8/layout/vList2"/>
    <dgm:cxn modelId="{6EE198C3-00F5-42DD-8C25-CC85362AA04D}" srcId="{60250D12-9425-42F2-929C-03B862EE3469}" destId="{E7B393A2-D010-472C-9926-A84551467CFB}" srcOrd="3" destOrd="0" parTransId="{5540FFA5-F216-435C-9B12-AAA959557D06}" sibTransId="{0EB9F809-0FED-40C7-B612-59EF536F4599}"/>
    <dgm:cxn modelId="{216AB59E-E181-41AE-ADE8-D15AC50FD032}" type="presOf" srcId="{F99BEB98-4694-4151-AAD6-321B8CF2076F}" destId="{0D932CDA-9C9D-4480-A097-115F83134E01}" srcOrd="0" destOrd="0" presId="urn:microsoft.com/office/officeart/2005/8/layout/vList2"/>
    <dgm:cxn modelId="{8901F0D7-EE26-4B45-94A6-98851DB34204}" type="presParOf" srcId="{905F35BC-9AEE-4462-B86B-47B7880BEDBC}" destId="{E4096EE4-38E2-42EE-9B22-B6C320C136F7}" srcOrd="0" destOrd="0" presId="urn:microsoft.com/office/officeart/2005/8/layout/vList2"/>
    <dgm:cxn modelId="{D61211AE-E224-4784-9A42-4C6289E15BA2}" type="presParOf" srcId="{905F35BC-9AEE-4462-B86B-47B7880BEDBC}" destId="{61D75ACF-9CD7-4D68-A08E-10581FD46A87}" srcOrd="1" destOrd="0" presId="urn:microsoft.com/office/officeart/2005/8/layout/vList2"/>
    <dgm:cxn modelId="{1EF88ADA-BA19-4329-8EE1-62226F917FB7}" type="presParOf" srcId="{905F35BC-9AEE-4462-B86B-47B7880BEDBC}" destId="{B526E77B-F1F9-43BE-80D0-F30BD360D45B}" srcOrd="2" destOrd="0" presId="urn:microsoft.com/office/officeart/2005/8/layout/vList2"/>
    <dgm:cxn modelId="{87081CCE-1B1B-44AE-84C6-3A4024591CD7}" type="presParOf" srcId="{905F35BC-9AEE-4462-B86B-47B7880BEDBC}" destId="{A9FC11E1-2BC2-4294-865B-913E40CEFDA8}" srcOrd="3" destOrd="0" presId="urn:microsoft.com/office/officeart/2005/8/layout/vList2"/>
    <dgm:cxn modelId="{00E2D3F0-425B-4089-B691-33CAF1A443C3}" type="presParOf" srcId="{905F35BC-9AEE-4462-B86B-47B7880BEDBC}" destId="{0D932CDA-9C9D-4480-A097-115F83134E01}" srcOrd="4" destOrd="0" presId="urn:microsoft.com/office/officeart/2005/8/layout/vList2"/>
    <dgm:cxn modelId="{67490BCB-CF7B-4984-8F88-09AD0F8DBEDF}" type="presParOf" srcId="{905F35BC-9AEE-4462-B86B-47B7880BEDBC}" destId="{2984B43D-EF23-4926-B80E-6A25813208A2}" srcOrd="5" destOrd="0" presId="urn:microsoft.com/office/officeart/2005/8/layout/vList2"/>
    <dgm:cxn modelId="{5A3D8801-F3C5-4A18-A6EC-718C6843189B}" type="presParOf" srcId="{905F35BC-9AEE-4462-B86B-47B7880BEDBC}" destId="{417F4D8A-1D4C-414B-905A-77CC41524ED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250D12-9425-42F2-929C-03B862EE34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0171324B-C367-4774-AB30-BAA78A780F5D}">
      <dgm:prSet custT="1"/>
      <dgm:spPr/>
      <dgm:t>
        <a:bodyPr/>
        <a:lstStyle/>
        <a:p>
          <a:r>
            <a:rPr lang="sk-SK" sz="4400" dirty="0" smtClean="0"/>
            <a:t>Chceme sa inšpirovať  dobrými, ale i poučiť sa zo zlých skúseností  našich kolegov z iných štátov s budovaním nemocníc tohto typu</a:t>
          </a:r>
          <a:endParaRPr lang="sk-SK" sz="4400" dirty="0"/>
        </a:p>
      </dgm:t>
    </dgm:pt>
    <dgm:pt modelId="{EF9592D5-CA96-489F-BF73-FC8F46D531CF}" type="parTrans" cxnId="{82F47093-C4C1-4F9D-AE72-647C3E89BF66}">
      <dgm:prSet/>
      <dgm:spPr/>
      <dgm:t>
        <a:bodyPr/>
        <a:lstStyle/>
        <a:p>
          <a:endParaRPr lang="sk-SK"/>
        </a:p>
      </dgm:t>
    </dgm:pt>
    <dgm:pt modelId="{2ACDA3BD-2242-49EB-B48F-98FF9101404D}" type="sibTrans" cxnId="{82F47093-C4C1-4F9D-AE72-647C3E89BF66}">
      <dgm:prSet/>
      <dgm:spPr/>
      <dgm:t>
        <a:bodyPr/>
        <a:lstStyle/>
        <a:p>
          <a:endParaRPr lang="sk-SK"/>
        </a:p>
      </dgm:t>
    </dgm:pt>
    <dgm:pt modelId="{905F35BC-9AEE-4462-B86B-47B7880BEDBC}" type="pres">
      <dgm:prSet presAssocID="{60250D12-9425-42F2-929C-03B862EE34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BA87BD74-6908-4DA9-B2E5-363F7C1E540F}" type="pres">
      <dgm:prSet presAssocID="{0171324B-C367-4774-AB30-BAA78A780F5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54D02DF4-BFC4-4FE5-BD3E-CC913BE50F0A}" type="presOf" srcId="{60250D12-9425-42F2-929C-03B862EE3469}" destId="{905F35BC-9AEE-4462-B86B-47B7880BEDBC}" srcOrd="0" destOrd="0" presId="urn:microsoft.com/office/officeart/2005/8/layout/vList2"/>
    <dgm:cxn modelId="{82F47093-C4C1-4F9D-AE72-647C3E89BF66}" srcId="{60250D12-9425-42F2-929C-03B862EE3469}" destId="{0171324B-C367-4774-AB30-BAA78A780F5D}" srcOrd="0" destOrd="0" parTransId="{EF9592D5-CA96-489F-BF73-FC8F46D531CF}" sibTransId="{2ACDA3BD-2242-49EB-B48F-98FF9101404D}"/>
    <dgm:cxn modelId="{20D40385-59A0-4858-9CFE-A4E50450C809}" type="presOf" srcId="{0171324B-C367-4774-AB30-BAA78A780F5D}" destId="{BA87BD74-6908-4DA9-B2E5-363F7C1E540F}" srcOrd="0" destOrd="0" presId="urn:microsoft.com/office/officeart/2005/8/layout/vList2"/>
    <dgm:cxn modelId="{7061325F-5D10-4A62-8506-4DB8867B2999}" type="presParOf" srcId="{905F35BC-9AEE-4462-B86B-47B7880BEDBC}" destId="{BA87BD74-6908-4DA9-B2E5-363F7C1E540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0C4500-8CEA-4D1A-8815-D3002AD0A782}">
      <dsp:nvSpPr>
        <dsp:cNvPr id="0" name=""/>
        <dsp:cNvSpPr/>
      </dsp:nvSpPr>
      <dsp:spPr>
        <a:xfrm>
          <a:off x="0" y="340366"/>
          <a:ext cx="986509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A374F5-967A-4179-9A51-CF3A7455C1AF}">
      <dsp:nvSpPr>
        <dsp:cNvPr id="0" name=""/>
        <dsp:cNvSpPr/>
      </dsp:nvSpPr>
      <dsp:spPr>
        <a:xfrm>
          <a:off x="493254" y="30406"/>
          <a:ext cx="6905567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014" tIns="0" rIns="26101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dirty="0" smtClean="0">
              <a:solidFill>
                <a:schemeClr val="tx2">
                  <a:lumMod val="50000"/>
                </a:schemeClr>
              </a:solidFill>
            </a:rPr>
            <a:t>Potrebujeme nové nemocnice</a:t>
          </a:r>
          <a:endParaRPr lang="sk-SK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23516" y="60668"/>
        <a:ext cx="6845043" cy="559396"/>
      </dsp:txXfrm>
    </dsp:sp>
    <dsp:sp modelId="{A5150327-DFBD-4CF1-A05F-9D05A7274100}">
      <dsp:nvSpPr>
        <dsp:cNvPr id="0" name=""/>
        <dsp:cNvSpPr/>
      </dsp:nvSpPr>
      <dsp:spPr>
        <a:xfrm>
          <a:off x="0" y="1844450"/>
          <a:ext cx="986509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71122-5488-4BD9-B687-8E713BD5A396}">
      <dsp:nvSpPr>
        <dsp:cNvPr id="0" name=""/>
        <dsp:cNvSpPr/>
      </dsp:nvSpPr>
      <dsp:spPr>
        <a:xfrm>
          <a:off x="493254" y="982966"/>
          <a:ext cx="6905567" cy="11714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014" tIns="0" rIns="26101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dirty="0" smtClean="0">
              <a:solidFill>
                <a:schemeClr val="tx2">
                  <a:lumMod val="50000"/>
                </a:schemeClr>
              </a:solidFill>
            </a:rPr>
            <a:t>Nie je realistické očakávať v krátkodobom ani strednodobom horizonte dodatočné prostriedky zo štátneho rozpočtu</a:t>
          </a:r>
          <a:endParaRPr lang="sk-SK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50439" y="1040151"/>
        <a:ext cx="6791197" cy="1057074"/>
      </dsp:txXfrm>
    </dsp:sp>
    <dsp:sp modelId="{E45E7549-F47B-4577-A853-D179D83C36F7}">
      <dsp:nvSpPr>
        <dsp:cNvPr id="0" name=""/>
        <dsp:cNvSpPr/>
      </dsp:nvSpPr>
      <dsp:spPr>
        <a:xfrm>
          <a:off x="0" y="3184825"/>
          <a:ext cx="9865096" cy="8487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8C39CF-8D5F-4FF1-B74A-2E5142D95BC3}">
      <dsp:nvSpPr>
        <dsp:cNvPr id="0" name=""/>
        <dsp:cNvSpPr/>
      </dsp:nvSpPr>
      <dsp:spPr>
        <a:xfrm>
          <a:off x="493254" y="2487050"/>
          <a:ext cx="6905567" cy="10077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014" tIns="0" rIns="26101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dirty="0" smtClean="0">
              <a:solidFill>
                <a:schemeClr val="tx2">
                  <a:lumMod val="50000"/>
                </a:schemeClr>
              </a:solidFill>
            </a:rPr>
            <a:t>V Bratislave, kde je najväčší problém s infraštruktúrou, nie je možné použiť štrukturálne fondy EU</a:t>
          </a:r>
          <a:endParaRPr lang="sk-SK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42448" y="2536244"/>
        <a:ext cx="6807179" cy="9093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96EE4-38E2-42EE-9B22-B6C320C136F7}">
      <dsp:nvSpPr>
        <dsp:cNvPr id="0" name=""/>
        <dsp:cNvSpPr/>
      </dsp:nvSpPr>
      <dsp:spPr>
        <a:xfrm>
          <a:off x="0" y="0"/>
          <a:ext cx="7992888" cy="60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/>
            <a:t>produktivitu</a:t>
          </a:r>
          <a:endParaRPr lang="sk-SK" sz="2800" kern="1200" dirty="0"/>
        </a:p>
      </dsp:txBody>
      <dsp:txXfrm>
        <a:off x="29668" y="29668"/>
        <a:ext cx="7933552" cy="548424"/>
      </dsp:txXfrm>
    </dsp:sp>
    <dsp:sp modelId="{9FB2856D-F9B0-47FF-A9DF-896C51AB92E7}">
      <dsp:nvSpPr>
        <dsp:cNvPr id="0" name=""/>
        <dsp:cNvSpPr/>
      </dsp:nvSpPr>
      <dsp:spPr>
        <a:xfrm>
          <a:off x="0" y="573935"/>
          <a:ext cx="7992888" cy="4171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7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2800" kern="1200" dirty="0" smtClean="0"/>
            <a:t>maximálne využitie obmedzených zdrojov</a:t>
          </a:r>
          <a:endParaRPr lang="sk-SK" sz="2800" kern="1200" dirty="0"/>
        </a:p>
      </dsp:txBody>
      <dsp:txXfrm>
        <a:off x="0" y="573935"/>
        <a:ext cx="7992888" cy="417129"/>
      </dsp:txXfrm>
    </dsp:sp>
    <dsp:sp modelId="{B4CABC1D-926C-4604-8345-FF71A56E3427}">
      <dsp:nvSpPr>
        <dsp:cNvPr id="0" name=""/>
        <dsp:cNvSpPr/>
      </dsp:nvSpPr>
      <dsp:spPr>
        <a:xfrm>
          <a:off x="0" y="991068"/>
          <a:ext cx="7992888" cy="60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/>
            <a:t>kvalitu</a:t>
          </a:r>
          <a:endParaRPr lang="sk-SK" sz="2800" kern="1200" dirty="0"/>
        </a:p>
      </dsp:txBody>
      <dsp:txXfrm>
        <a:off x="29668" y="1020736"/>
        <a:ext cx="7933552" cy="548424"/>
      </dsp:txXfrm>
    </dsp:sp>
    <dsp:sp modelId="{A9011D2D-CC62-44B7-92FF-6AB108567017}">
      <dsp:nvSpPr>
        <dsp:cNvPr id="0" name=""/>
        <dsp:cNvSpPr/>
      </dsp:nvSpPr>
      <dsp:spPr>
        <a:xfrm>
          <a:off x="0" y="1598825"/>
          <a:ext cx="7992888" cy="1223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7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2800" kern="1200" dirty="0" smtClean="0"/>
            <a:t>žiadne kompromisy na úkor kvality  </a:t>
          </a:r>
          <a:endParaRPr lang="sk-SK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2800" kern="1200" dirty="0" smtClean="0"/>
            <a:t>nemocnica porovnateľná s najlepšími európskymi nemocnicami</a:t>
          </a:r>
          <a:endParaRPr lang="sk-SK" sz="2800" kern="1200" dirty="0"/>
        </a:p>
      </dsp:txBody>
      <dsp:txXfrm>
        <a:off x="0" y="1598825"/>
        <a:ext cx="7992888" cy="1223580"/>
      </dsp:txXfrm>
    </dsp:sp>
    <dsp:sp modelId="{EB2D0FD7-3035-411D-8062-FDAF8F2774C5}">
      <dsp:nvSpPr>
        <dsp:cNvPr id="0" name=""/>
        <dsp:cNvSpPr/>
      </dsp:nvSpPr>
      <dsp:spPr>
        <a:xfrm>
          <a:off x="0" y="2822406"/>
          <a:ext cx="7992888" cy="60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/>
            <a:t>flexibilitu</a:t>
          </a:r>
          <a:endParaRPr lang="sk-SK" sz="2800" kern="1200" dirty="0"/>
        </a:p>
      </dsp:txBody>
      <dsp:txXfrm>
        <a:off x="29668" y="2852074"/>
        <a:ext cx="7933552" cy="548424"/>
      </dsp:txXfrm>
    </dsp:sp>
    <dsp:sp modelId="{B51770AB-5ACB-4706-9ED3-28B3E183C532}">
      <dsp:nvSpPr>
        <dsp:cNvPr id="0" name=""/>
        <dsp:cNvSpPr/>
      </dsp:nvSpPr>
      <dsp:spPr>
        <a:xfrm>
          <a:off x="0" y="3430167"/>
          <a:ext cx="7992888" cy="4171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77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2800" kern="1200" dirty="0" smtClean="0"/>
            <a:t>schopnosť prispôsobovať sa novým trendom</a:t>
          </a:r>
          <a:endParaRPr lang="sk-SK" sz="2800" kern="1200" dirty="0"/>
        </a:p>
      </dsp:txBody>
      <dsp:txXfrm>
        <a:off x="0" y="3430167"/>
        <a:ext cx="7992888" cy="417129"/>
      </dsp:txXfrm>
    </dsp:sp>
    <dsp:sp modelId="{971E21A0-52BF-4079-9A44-CE952D7A2729}">
      <dsp:nvSpPr>
        <dsp:cNvPr id="0" name=""/>
        <dsp:cNvSpPr/>
      </dsp:nvSpPr>
      <dsp:spPr>
        <a:xfrm>
          <a:off x="0" y="3884704"/>
          <a:ext cx="7992888" cy="60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b="1" kern="1200" dirty="0" smtClean="0"/>
            <a:t>UDRŽATEĽNOSŤ</a:t>
          </a:r>
          <a:endParaRPr lang="sk-SK" sz="2800" kern="1200" dirty="0"/>
        </a:p>
      </dsp:txBody>
      <dsp:txXfrm>
        <a:off x="29668" y="3914372"/>
        <a:ext cx="7933552" cy="5484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96EE4-38E2-42EE-9B22-B6C320C136F7}">
      <dsp:nvSpPr>
        <dsp:cNvPr id="0" name=""/>
        <dsp:cNvSpPr/>
      </dsp:nvSpPr>
      <dsp:spPr>
        <a:xfrm>
          <a:off x="0" y="75638"/>
          <a:ext cx="7992888" cy="10266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800" kern="1200" dirty="0" smtClean="0"/>
            <a:t>ŠTÁTNU</a:t>
          </a:r>
          <a:endParaRPr lang="sk-SK" sz="2800" kern="1200" dirty="0"/>
        </a:p>
      </dsp:txBody>
      <dsp:txXfrm>
        <a:off x="50118" y="125756"/>
        <a:ext cx="7892652" cy="926439"/>
      </dsp:txXfrm>
    </dsp:sp>
    <dsp:sp modelId="{B526E77B-F1F9-43BE-80D0-F30BD360D45B}">
      <dsp:nvSpPr>
        <dsp:cNvPr id="0" name=""/>
        <dsp:cNvSpPr/>
      </dsp:nvSpPr>
      <dsp:spPr>
        <a:xfrm>
          <a:off x="0" y="1183909"/>
          <a:ext cx="7992888" cy="10266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600" kern="1200" smtClean="0"/>
            <a:t>V PARTNERSTVE SO SÚKROMNÝM SEKTOROM</a:t>
          </a:r>
          <a:endParaRPr lang="sk-SK" sz="2600" kern="1200"/>
        </a:p>
      </dsp:txBody>
      <dsp:txXfrm>
        <a:off x="50118" y="1234027"/>
        <a:ext cx="7892652" cy="926439"/>
      </dsp:txXfrm>
    </dsp:sp>
    <dsp:sp modelId="{0D932CDA-9C9D-4480-A097-115F83134E01}">
      <dsp:nvSpPr>
        <dsp:cNvPr id="0" name=""/>
        <dsp:cNvSpPr/>
      </dsp:nvSpPr>
      <dsp:spPr>
        <a:xfrm>
          <a:off x="0" y="2285464"/>
          <a:ext cx="7992888" cy="10266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600" kern="1200" smtClean="0"/>
            <a:t>NAPĹŇAJÚCU SKUTOČNÉ POTREBY ĽUDÍ V REGIÓNE</a:t>
          </a:r>
          <a:endParaRPr lang="sk-SK" sz="2600" kern="1200"/>
        </a:p>
      </dsp:txBody>
      <dsp:txXfrm>
        <a:off x="50118" y="2335582"/>
        <a:ext cx="7892652" cy="926439"/>
      </dsp:txXfrm>
    </dsp:sp>
    <dsp:sp modelId="{417F4D8A-1D4C-414B-905A-77CC41524EDE}">
      <dsp:nvSpPr>
        <dsp:cNvPr id="0" name=""/>
        <dsp:cNvSpPr/>
      </dsp:nvSpPr>
      <dsp:spPr>
        <a:xfrm>
          <a:off x="0" y="3387019"/>
          <a:ext cx="7992888" cy="10266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600" kern="1200" dirty="0" smtClean="0"/>
            <a:t>LÍDRA VZDELÁVANIA, VÝSKUMU A  INOVÁCIÍ NA SLOVENSKU</a:t>
          </a:r>
          <a:endParaRPr lang="sk-SK" sz="2600" kern="1200" dirty="0"/>
        </a:p>
      </dsp:txBody>
      <dsp:txXfrm>
        <a:off x="50118" y="3437137"/>
        <a:ext cx="7892652" cy="9264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87BD74-6908-4DA9-B2E5-363F7C1E540F}">
      <dsp:nvSpPr>
        <dsp:cNvPr id="0" name=""/>
        <dsp:cNvSpPr/>
      </dsp:nvSpPr>
      <dsp:spPr>
        <a:xfrm>
          <a:off x="0" y="346773"/>
          <a:ext cx="8532440" cy="3802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4400" kern="1200" dirty="0" smtClean="0"/>
            <a:t>Chceme sa inšpirovať  dobrými, ale i poučiť sa zo zlých skúseností  našich kolegov z iných štátov s budovaním nemocníc tohto typu</a:t>
          </a:r>
          <a:endParaRPr lang="sk-SK" sz="4400" kern="1200" dirty="0"/>
        </a:p>
      </dsp:txBody>
      <dsp:txXfrm>
        <a:off x="185623" y="532396"/>
        <a:ext cx="8161194" cy="3431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7F9713B9-4BAC-43FC-8B15-6193C19E4916}" type="datetimeFigureOut">
              <a:rPr lang="sk-SK" smtClean="0"/>
              <a:t>5.3.2014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1EF8DCAA-6A42-464A-BA95-31159FA95C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0997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5479B-FE4B-4113-ABEE-958998A0F586}" type="datetime1">
              <a:rPr lang="sk-SK" smtClean="0"/>
              <a:t>5.3.2014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C082-916F-429D-8D6F-93AD304A9282}" type="datetime1">
              <a:rPr lang="sk-SK" smtClean="0"/>
              <a:t>5.3.2014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94A1-0796-48B2-8EAF-441182E0066D}" type="datetime1">
              <a:rPr lang="sk-SK" smtClean="0"/>
              <a:t>5.3.2014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C06BF-EBAF-4788-AE1D-B8A038B5971C}" type="datetime1">
              <a:rPr lang="sk-SK" smtClean="0"/>
              <a:t>5.3.2014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CB42-2B01-4D9F-93E1-F901F4DA07E7}" type="datetime1">
              <a:rPr lang="sk-SK" smtClean="0"/>
              <a:t>5.3.2014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CE96-EC68-4818-93EE-48289DB4DF7F}" type="datetime1">
              <a:rPr lang="sk-SK" smtClean="0"/>
              <a:t>5.3.2014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72FC-1B6F-42F2-BDF1-E62AD1A042D6}" type="datetime1">
              <a:rPr lang="sk-SK" smtClean="0"/>
              <a:t>5.3.2014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D55-F91A-4FB0-9638-66C3FCACD3DD}" type="datetime1">
              <a:rPr lang="sk-SK" smtClean="0"/>
              <a:t>5.3.2014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40E-D964-4D2D-9820-0FB4926F66F1}" type="datetime1">
              <a:rPr lang="sk-SK" smtClean="0"/>
              <a:t>5.3.2014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540E-1127-457E-A530-1D67EA2AC552}" type="datetime1">
              <a:rPr lang="sk-SK" smtClean="0"/>
              <a:t>5.3.2014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2662-57E4-4518-B37D-9CB81374552A}" type="datetime1">
              <a:rPr lang="sk-SK" smtClean="0"/>
              <a:t>5.3.2014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CE3FDE9-5330-4611-A25B-10DBA5BB75D4}" type="datetime1">
              <a:rPr lang="sk-SK" smtClean="0"/>
              <a:t>5.3.2014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png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4.pn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19672" y="620688"/>
            <a:ext cx="5974432" cy="2016224"/>
          </a:xfrm>
        </p:spPr>
        <p:txBody>
          <a:bodyPr>
            <a:normAutofit/>
          </a:bodyPr>
          <a:lstStyle/>
          <a:p>
            <a:endParaRPr lang="sk-SK" sz="2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r>
              <a:rPr lang="sk-SK" sz="1600" dirty="0" smtClean="0"/>
              <a:t>Ministerka zdravotníctva SR Zuzana Zvolenská</a:t>
            </a:r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6792" y="0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BlokTextu 4"/>
          <p:cNvSpPr txBox="1"/>
          <p:nvPr/>
        </p:nvSpPr>
        <p:spPr>
          <a:xfrm>
            <a:off x="611560" y="976184"/>
            <a:ext cx="79208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  <a:p>
            <a:endParaRPr lang="sk-SK" sz="4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sz="4400" dirty="0" smtClean="0">
                <a:solidFill>
                  <a:schemeClr val="tx2">
                    <a:lumMod val="75000"/>
                  </a:schemeClr>
                </a:solidFill>
              </a:rPr>
              <a:t>NEMOCNICE NOVEJ GENERÁCIE</a:t>
            </a:r>
            <a:endParaRPr lang="sk-SK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-4132" y="6015465"/>
            <a:ext cx="55835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 smtClean="0"/>
          </a:p>
          <a:p>
            <a:endParaRPr lang="sk-SK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sk-SK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Ministerstvo zdravotníctva SR, 6. marec 2014, </a:t>
            </a:r>
            <a:r>
              <a:rPr lang="sk-SK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www.heatlh.gov.sk</a:t>
            </a:r>
            <a:endParaRPr lang="sk-SK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8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6137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91588551"/>
              </p:ext>
            </p:extLst>
          </p:nvPr>
        </p:nvGraphicFramePr>
        <p:xfrm>
          <a:off x="323528" y="2060848"/>
          <a:ext cx="986509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BlokTextu 5"/>
          <p:cNvSpPr txBox="1"/>
          <p:nvPr/>
        </p:nvSpPr>
        <p:spPr>
          <a:xfrm>
            <a:off x="251520" y="402033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/>
              <a:t>Prečo sme usporiadali túto konferenciu?</a:t>
            </a:r>
            <a:endParaRPr lang="sk-SK" sz="2800" dirty="0"/>
          </a:p>
          <a:p>
            <a:pPr algn="ctr"/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00931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A374F5-967A-4179-9A51-CF3A7455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F5A374F5-967A-4179-9A51-CF3A7455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F5A374F5-967A-4179-9A51-CF3A7455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F5A374F5-967A-4179-9A51-CF3A7455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0C4500-8CEA-4D1A-8815-D3002AD0A7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110C4500-8CEA-4D1A-8815-D3002AD0A7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110C4500-8CEA-4D1A-8815-D3002AD0A7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110C4500-8CEA-4D1A-8815-D3002AD0A7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D71122-5488-4BD9-B687-8E713BD5A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dgm id="{15D71122-5488-4BD9-B687-8E713BD5A3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dgm id="{15D71122-5488-4BD9-B687-8E713BD5A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15D71122-5488-4BD9-B687-8E713BD5A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150327-DFBD-4CF1-A05F-9D05A7274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graphicEl>
                                              <a:dgm id="{A5150327-DFBD-4CF1-A05F-9D05A72741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A5150327-DFBD-4CF1-A05F-9D05A7274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A5150327-DFBD-4CF1-A05F-9D05A7274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8C39CF-8D5F-4FF1-B74A-2E5142D95B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graphicEl>
                                              <a:dgm id="{E88C39CF-8D5F-4FF1-B74A-2E5142D95B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graphicEl>
                                              <a:dgm id="{E88C39CF-8D5F-4FF1-B74A-2E5142D95B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E88C39CF-8D5F-4FF1-B74A-2E5142D95B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5E7549-F47B-4577-A853-D179D83C3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graphicEl>
                                              <a:dgm id="{E45E7549-F47B-4577-A853-D179D83C36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graphicEl>
                                              <a:dgm id="{E45E7549-F47B-4577-A853-D179D83C3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E45E7549-F47B-4577-A853-D179D83C3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6137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BlokTextu 5"/>
          <p:cNvSpPr txBox="1"/>
          <p:nvPr/>
        </p:nvSpPr>
        <p:spPr>
          <a:xfrm>
            <a:off x="755576" y="402031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/>
              <a:t>Čo naozaj potrebujeme?</a:t>
            </a:r>
            <a:endParaRPr lang="sk-SK" sz="2800" dirty="0"/>
          </a:p>
          <a:p>
            <a:pPr algn="ctr"/>
            <a:endParaRPr lang="sk-SK" sz="28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681548183"/>
              </p:ext>
            </p:extLst>
          </p:nvPr>
        </p:nvGraphicFramePr>
        <p:xfrm>
          <a:off x="611560" y="1747010"/>
          <a:ext cx="7992888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7610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096EE4-38E2-42EE-9B22-B6C320C13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graphicEl>
                                              <a:dgm id="{E4096EE4-38E2-42EE-9B22-B6C320C136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graphicEl>
                                              <a:dgm id="{E4096EE4-38E2-42EE-9B22-B6C320C13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graphicEl>
                                              <a:dgm id="{E4096EE4-38E2-42EE-9B22-B6C320C13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FB2856D-F9B0-47FF-A9DF-896C51AB92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graphicEl>
                                              <a:dgm id="{9FB2856D-F9B0-47FF-A9DF-896C51AB92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graphicEl>
                                              <a:dgm id="{9FB2856D-F9B0-47FF-A9DF-896C51AB92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graphicEl>
                                              <a:dgm id="{9FB2856D-F9B0-47FF-A9DF-896C51AB92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4CABC1D-926C-4604-8345-FF71A56E3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graphicEl>
                                              <a:dgm id="{B4CABC1D-926C-4604-8345-FF71A56E34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graphicEl>
                                              <a:dgm id="{B4CABC1D-926C-4604-8345-FF71A56E3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graphicEl>
                                              <a:dgm id="{B4CABC1D-926C-4604-8345-FF71A56E3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9011D2D-CC62-44B7-92FF-6AB108567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graphicEl>
                                              <a:dgm id="{A9011D2D-CC62-44B7-92FF-6AB1085670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graphicEl>
                                              <a:dgm id="{A9011D2D-CC62-44B7-92FF-6AB108567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graphicEl>
                                              <a:dgm id="{A9011D2D-CC62-44B7-92FF-6AB108567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2D0FD7-3035-411D-8062-FDAF8F277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graphicEl>
                                              <a:dgm id="{EB2D0FD7-3035-411D-8062-FDAF8F2774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graphicEl>
                                              <a:dgm id="{EB2D0FD7-3035-411D-8062-FDAF8F277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graphicEl>
                                              <a:dgm id="{EB2D0FD7-3035-411D-8062-FDAF8F277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1770AB-5ACB-4706-9ED3-28B3E183C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graphicEl>
                                              <a:dgm id="{B51770AB-5ACB-4706-9ED3-28B3E183C5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graphicEl>
                                              <a:dgm id="{B51770AB-5ACB-4706-9ED3-28B3E183C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graphicEl>
                                              <a:dgm id="{B51770AB-5ACB-4706-9ED3-28B3E183C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1E21A0-52BF-4079-9A44-CE952D7A2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graphicEl>
                                              <a:dgm id="{971E21A0-52BF-4079-9A44-CE952D7A27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graphicEl>
                                              <a:dgm id="{971E21A0-52BF-4079-9A44-CE952D7A2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graphicEl>
                                              <a:dgm id="{971E21A0-52BF-4079-9A44-CE952D7A2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6137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BlokTextu 5"/>
          <p:cNvSpPr txBox="1"/>
          <p:nvPr/>
        </p:nvSpPr>
        <p:spPr>
          <a:xfrm>
            <a:off x="755576" y="402031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/>
              <a:t>Akú nemocnicu </a:t>
            </a:r>
            <a:r>
              <a:rPr lang="sk-SK" sz="2800" b="1" dirty="0" smtClean="0"/>
              <a:t>chceme </a:t>
            </a:r>
            <a:r>
              <a:rPr lang="sk-SK" sz="2800" b="1" dirty="0"/>
              <a:t>vybudovať?</a:t>
            </a:r>
            <a:endParaRPr lang="sk-SK" sz="2800" dirty="0"/>
          </a:p>
          <a:p>
            <a:pPr algn="ctr"/>
            <a:endParaRPr lang="sk-SK" sz="28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769091416"/>
              </p:ext>
            </p:extLst>
          </p:nvPr>
        </p:nvGraphicFramePr>
        <p:xfrm>
          <a:off x="611560" y="1747010"/>
          <a:ext cx="7992888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96075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096EE4-38E2-42EE-9B22-B6C320C13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graphicEl>
                                              <a:dgm id="{E4096EE4-38E2-42EE-9B22-B6C320C136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graphicEl>
                                              <a:dgm id="{E4096EE4-38E2-42EE-9B22-B6C320C13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graphicEl>
                                              <a:dgm id="{E4096EE4-38E2-42EE-9B22-B6C320C136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26E77B-F1F9-43BE-80D0-F30BD360D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graphicEl>
                                              <a:dgm id="{B526E77B-F1F9-43BE-80D0-F30BD360D4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graphicEl>
                                              <a:dgm id="{B526E77B-F1F9-43BE-80D0-F30BD360D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graphicEl>
                                              <a:dgm id="{B526E77B-F1F9-43BE-80D0-F30BD360D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932CDA-9C9D-4480-A097-115F83134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graphicEl>
                                              <a:dgm id="{0D932CDA-9C9D-4480-A097-115F83134E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graphicEl>
                                              <a:dgm id="{0D932CDA-9C9D-4480-A097-115F83134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graphicEl>
                                              <a:dgm id="{0D932CDA-9C9D-4480-A097-115F83134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17F4D8A-1D4C-414B-905A-77CC41524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graphicEl>
                                              <a:dgm id="{417F4D8A-1D4C-414B-905A-77CC41524E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graphicEl>
                                              <a:dgm id="{417F4D8A-1D4C-414B-905A-77CC41524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graphicEl>
                                              <a:dgm id="{417F4D8A-1D4C-414B-905A-77CC41524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6137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BlokTextu 5"/>
          <p:cNvSpPr txBox="1"/>
          <p:nvPr/>
        </p:nvSpPr>
        <p:spPr>
          <a:xfrm>
            <a:off x="755576" y="402031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 smtClean="0"/>
              <a:t>Ako chceme nemocnicu budovať?</a:t>
            </a:r>
            <a:endParaRPr lang="sk-SK" sz="2800" dirty="0"/>
          </a:p>
          <a:p>
            <a:pPr algn="ctr"/>
            <a:endParaRPr lang="sk-SK" sz="28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311857950"/>
              </p:ext>
            </p:extLst>
          </p:nvPr>
        </p:nvGraphicFramePr>
        <p:xfrm>
          <a:off x="233772" y="1628800"/>
          <a:ext cx="8532440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4353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A87BD74-6908-4DA9-B2E5-363F7C1E5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graphicEl>
                                              <a:dgm id="{BA87BD74-6908-4DA9-B2E5-363F7C1E54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graphicEl>
                                              <a:dgm id="{BA87BD74-6908-4DA9-B2E5-363F7C1E5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graphicEl>
                                              <a:dgm id="{BA87BD74-6908-4DA9-B2E5-363F7C1E5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19672" y="620688"/>
            <a:ext cx="5974432" cy="2016224"/>
          </a:xfrm>
        </p:spPr>
        <p:txBody>
          <a:bodyPr>
            <a:normAutofit/>
          </a:bodyPr>
          <a:lstStyle/>
          <a:p>
            <a:endParaRPr lang="sk-SK" sz="2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r>
              <a:rPr lang="sk-SK" sz="1600" dirty="0" smtClean="0"/>
              <a:t>Ministerka zdravotníctva SR Zuzana Zvolenská</a:t>
            </a:r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6792" y="0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BlokTextu 4"/>
          <p:cNvSpPr txBox="1"/>
          <p:nvPr/>
        </p:nvSpPr>
        <p:spPr>
          <a:xfrm>
            <a:off x="-972616" y="1052736"/>
            <a:ext cx="8280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  <a:p>
            <a:endParaRPr lang="sk-SK" sz="4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sz="4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4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4800" dirty="0" smtClean="0">
                <a:solidFill>
                  <a:schemeClr val="tx2">
                    <a:lumMod val="75000"/>
                  </a:schemeClr>
                </a:solidFill>
              </a:rPr>
              <a:t>       ĎAKUJEM ZA POZORNOSŤ</a:t>
            </a:r>
            <a:endParaRPr lang="sk-SK" sz="4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-4132" y="6015465"/>
            <a:ext cx="55835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 smtClean="0"/>
          </a:p>
          <a:p>
            <a:endParaRPr lang="sk-SK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sk-SK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Ministerstvo zdravotníctva SR, 6. marec 2014, </a:t>
            </a:r>
            <a:r>
              <a:rPr lang="sk-SK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www.heatlh.gov.sk</a:t>
            </a:r>
            <a:endParaRPr lang="sk-SK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8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var vlnenia">
  <a:themeElements>
    <a:clrScheme name="Tvar vlneni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var vlneni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704FF4FF09C449B3BA936E1A1364FF" ma:contentTypeVersion="2" ma:contentTypeDescription="Create a new document." ma:contentTypeScope="" ma:versionID="ca438c5d5c3af10dbf09419343077562">
  <xsd:schema xmlns:xsd="http://www.w3.org/2001/XMLSchema" xmlns:xs="http://www.w3.org/2001/XMLSchema" xmlns:p="http://schemas.microsoft.com/office/2006/metadata/properties" xmlns:ns2="b702551a-27e8-48dd-8c57-2ece3171811a" targetNamespace="http://schemas.microsoft.com/office/2006/metadata/properties" ma:root="true" ma:fieldsID="09d9392c161e008b45dfb6c6144fd64c" ns2:_="">
    <xsd:import namespace="b702551a-27e8-48dd-8c57-2ece3171811a"/>
    <xsd:element name="properties">
      <xsd:complexType>
        <xsd:sequence>
          <xsd:element name="documentManagement">
            <xsd:complexType>
              <xsd:all>
                <xsd:element ref="ns2:IsSourcesIte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02551a-27e8-48dd-8c57-2ece3171811a" elementFormDefault="qualified">
    <xsd:import namespace="http://schemas.microsoft.com/office/2006/documentManagement/types"/>
    <xsd:import namespace="http://schemas.microsoft.com/office/infopath/2007/PartnerControls"/>
    <xsd:element name="IsSourcesItem" ma:index="8" nillable="true" ma:displayName="IsSourcesItem" ma:hidden="true" ma:internalName="IsSourcesItem" ma:readOnly="false">
      <xsd:simpleType>
        <xsd:restriction base="dms:Text">
          <xsd:maxLength value="3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SourcesItem xmlns="b702551a-27e8-48dd-8c57-2ece3171811a">Yes</IsSourcesItem>
  </documentManagement>
</p:properties>
</file>

<file path=customXml/itemProps1.xml><?xml version="1.0" encoding="utf-8"?>
<ds:datastoreItem xmlns:ds="http://schemas.openxmlformats.org/officeDocument/2006/customXml" ds:itemID="{596B9706-FD53-4281-89FF-540F54ED3A04}"/>
</file>

<file path=customXml/itemProps2.xml><?xml version="1.0" encoding="utf-8"?>
<ds:datastoreItem xmlns:ds="http://schemas.openxmlformats.org/officeDocument/2006/customXml" ds:itemID="{9632D81E-5A28-413D-BA8B-9AEF00E18BA6}"/>
</file>

<file path=customXml/itemProps3.xml><?xml version="1.0" encoding="utf-8"?>
<ds:datastoreItem xmlns:ds="http://schemas.openxmlformats.org/officeDocument/2006/customXml" ds:itemID="{91C3C82E-CD6D-4685-AE55-F37523DCF7B3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349</TotalTime>
  <Words>108</Words>
  <Application>Microsoft Office PowerPoint</Application>
  <PresentationFormat>Prezentácia na obrazovke (4:3)</PresentationFormat>
  <Paragraphs>44</Paragraphs>
  <Slides>6</Slides>
  <Notes>6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7" baseType="lpstr">
      <vt:lpstr>Tvar vlnenia</vt:lpstr>
      <vt:lpstr>Prezentácia programu PowerPoint</vt:lpstr>
      <vt:lpstr>  </vt:lpstr>
      <vt:lpstr>  </vt:lpstr>
      <vt:lpstr>  </vt:lpstr>
      <vt:lpstr>  </vt:lpstr>
      <vt:lpstr>Prezentácia programu PowerPoint</vt:lpstr>
    </vt:vector>
  </TitlesOfParts>
  <Company>MZ SR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Platy v zdravotníctve</dc:title>
  <dc:creator>Lidinská Martina</dc:creator>
  <cp:lastModifiedBy>Čižmáriková Zuzana</cp:lastModifiedBy>
  <cp:revision>93</cp:revision>
  <cp:lastPrinted>2012-11-09T09:54:33Z</cp:lastPrinted>
  <dcterms:created xsi:type="dcterms:W3CDTF">2012-06-07T12:26:13Z</dcterms:created>
  <dcterms:modified xsi:type="dcterms:W3CDTF">2014-03-05T17:14:08Z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0x010100D9704FF4FF09C449B3BA936E1A1364FF</vt:lpwstr>
  </property>
</Properties>
</file>